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65" r:id="rId3"/>
    <p:sldMasterId id="2147483701" r:id="rId4"/>
    <p:sldMasterId id="2147484654" r:id="rId5"/>
  </p:sldMasterIdLst>
  <p:notesMasterIdLst>
    <p:notesMasterId r:id="rId23"/>
  </p:notesMasterIdLst>
  <p:handoutMasterIdLst>
    <p:handoutMasterId r:id="rId24"/>
  </p:handoutMasterIdLst>
  <p:sldIdLst>
    <p:sldId id="256" r:id="rId6"/>
    <p:sldId id="270" r:id="rId7"/>
    <p:sldId id="289" r:id="rId8"/>
    <p:sldId id="272" r:id="rId9"/>
    <p:sldId id="290" r:id="rId10"/>
    <p:sldId id="294" r:id="rId11"/>
    <p:sldId id="273" r:id="rId12"/>
    <p:sldId id="258" r:id="rId13"/>
    <p:sldId id="284" r:id="rId14"/>
    <p:sldId id="271" r:id="rId15"/>
    <p:sldId id="281" r:id="rId16"/>
    <p:sldId id="292" r:id="rId17"/>
    <p:sldId id="295" r:id="rId18"/>
    <p:sldId id="296" r:id="rId19"/>
    <p:sldId id="297" r:id="rId20"/>
    <p:sldId id="298" r:id="rId21"/>
    <p:sldId id="279" r:id="rId22"/>
  </p:sldIdLst>
  <p:sldSz cx="9144000" cy="6858000" type="screen4x3"/>
  <p:notesSz cx="6858000" cy="9083675"/>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6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BFF"/>
    <a:srgbClr val="9B0033"/>
    <a:srgbClr val="508FB3"/>
    <a:srgbClr val="045595"/>
    <a:srgbClr val="FF630A"/>
    <a:srgbClr val="FF9300"/>
    <a:srgbClr val="0000FF"/>
    <a:srgbClr val="691638"/>
    <a:srgbClr val="45637A"/>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82" autoAdjust="0"/>
    <p:restoredTop sz="85926" autoAdjust="0"/>
  </p:normalViewPr>
  <p:slideViewPr>
    <p:cSldViewPr>
      <p:cViewPr varScale="1">
        <p:scale>
          <a:sx n="100" d="100"/>
          <a:sy n="100" d="100"/>
        </p:scale>
        <p:origin x="1736"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4" d="100"/>
          <a:sy n="74" d="100"/>
        </p:scale>
        <p:origin x="-3204" y="-108"/>
      </p:cViewPr>
      <p:guideLst>
        <p:guide orient="horz" pos="2861"/>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07D7AE-E255-0A49-8A3B-F696C714DD11}" type="doc">
      <dgm:prSet loTypeId="urn:microsoft.com/office/officeart/2005/8/layout/arrow2" loCatId="" qsTypeId="urn:microsoft.com/office/officeart/2005/8/quickstyle/simple4" qsCatId="simple" csTypeId="urn:microsoft.com/office/officeart/2005/8/colors/accent1_2" csCatId="accent1" phldr="1"/>
      <dgm:spPr/>
      <dgm:t>
        <a:bodyPr/>
        <a:lstStyle/>
        <a:p>
          <a:endParaRPr lang="en-US"/>
        </a:p>
      </dgm:t>
    </dgm:pt>
    <dgm:pt modelId="{1A5550BD-00D9-E146-B05F-323801104827}">
      <dgm:prSet/>
      <dgm:spPr/>
      <dgm:t>
        <a:bodyPr/>
        <a:lstStyle/>
        <a:p>
          <a:endParaRPr lang="en-US" dirty="0"/>
        </a:p>
      </dgm:t>
    </dgm:pt>
    <dgm:pt modelId="{4B8B113A-8910-744A-8D9F-D04ABD464529}" type="parTrans" cxnId="{D82A83E2-4A31-944B-89C6-5AB7378DB981}">
      <dgm:prSet/>
      <dgm:spPr/>
      <dgm:t>
        <a:bodyPr/>
        <a:lstStyle/>
        <a:p>
          <a:endParaRPr lang="en-US"/>
        </a:p>
      </dgm:t>
    </dgm:pt>
    <dgm:pt modelId="{D2ECE03D-13D2-4C41-8C50-63A3B70B75A4}" type="sibTrans" cxnId="{D82A83E2-4A31-944B-89C6-5AB7378DB981}">
      <dgm:prSet/>
      <dgm:spPr/>
      <dgm:t>
        <a:bodyPr/>
        <a:lstStyle/>
        <a:p>
          <a:endParaRPr lang="en-US"/>
        </a:p>
      </dgm:t>
    </dgm:pt>
    <dgm:pt modelId="{B0981756-2328-F641-968E-7A8228977AF7}" type="pres">
      <dgm:prSet presAssocID="{8E07D7AE-E255-0A49-8A3B-F696C714DD11}" presName="arrowDiagram" presStyleCnt="0">
        <dgm:presLayoutVars>
          <dgm:chMax val="5"/>
          <dgm:dir/>
          <dgm:resizeHandles val="exact"/>
        </dgm:presLayoutVars>
      </dgm:prSet>
      <dgm:spPr/>
    </dgm:pt>
    <dgm:pt modelId="{29277F64-C16D-5D48-90DF-8E61B898F38A}" type="pres">
      <dgm:prSet presAssocID="{8E07D7AE-E255-0A49-8A3B-F696C714DD11}" presName="arrow" presStyleLbl="bgShp" presStyleIdx="0" presStyleCnt="1" custAng="12273734" custScaleX="100000" custScaleY="92246" custLinFactNeighborX="-13912" custLinFactNeighborY="4269"/>
      <dgm:spPr>
        <a:gradFill flip="none" rotWithShape="1">
          <a:gsLst>
            <a:gs pos="35000">
              <a:srgbClr val="508FB3"/>
            </a:gs>
            <a:gs pos="87000">
              <a:srgbClr val="045595"/>
            </a:gs>
          </a:gsLst>
          <a:lin ang="18900000" scaled="1"/>
          <a:tileRect/>
        </a:gradFill>
      </dgm:spPr>
    </dgm:pt>
    <dgm:pt modelId="{DDEE0B48-F53D-E248-A383-DEADCD5CF1E9}" type="pres">
      <dgm:prSet presAssocID="{8E07D7AE-E255-0A49-8A3B-F696C714DD11}" presName="arrowDiagram1" presStyleCnt="0">
        <dgm:presLayoutVars>
          <dgm:bulletEnabled val="1"/>
        </dgm:presLayoutVars>
      </dgm:prSet>
      <dgm:spPr/>
    </dgm:pt>
    <dgm:pt modelId="{811980E7-93AC-2B45-83DF-17037339507A}" type="pres">
      <dgm:prSet presAssocID="{1A5550BD-00D9-E146-B05F-323801104827}" presName="bullet1" presStyleLbl="node1" presStyleIdx="0" presStyleCnt="1" custAng="15807051" custFlipVert="1" custFlipHor="1" custScaleX="351562" custScaleY="159680" custLinFactX="28240" custLinFactNeighborX="100000" custLinFactNeighborY="-73390"/>
      <dgm:spPr>
        <a:prstGeom prst="flowChartExtract">
          <a:avLst/>
        </a:prstGeom>
        <a:noFill/>
      </dgm:spPr>
    </dgm:pt>
    <dgm:pt modelId="{33F9EA90-21ED-0C44-823D-5C65BEBEF5D0}" type="pres">
      <dgm:prSet presAssocID="{1A5550BD-00D9-E146-B05F-323801104827}" presName="textBox1" presStyleLbl="revTx" presStyleIdx="0" presStyleCnt="1">
        <dgm:presLayoutVars>
          <dgm:bulletEnabled val="1"/>
        </dgm:presLayoutVars>
      </dgm:prSet>
      <dgm:spPr/>
    </dgm:pt>
  </dgm:ptLst>
  <dgm:cxnLst>
    <dgm:cxn modelId="{4122991F-D4F3-F044-BB32-73986F32E480}" type="presOf" srcId="{1A5550BD-00D9-E146-B05F-323801104827}" destId="{33F9EA90-21ED-0C44-823D-5C65BEBEF5D0}" srcOrd="0" destOrd="0" presId="urn:microsoft.com/office/officeart/2005/8/layout/arrow2"/>
    <dgm:cxn modelId="{039A1291-7404-0445-AA6E-F91B97CB41DF}" type="presOf" srcId="{8E07D7AE-E255-0A49-8A3B-F696C714DD11}" destId="{B0981756-2328-F641-968E-7A8228977AF7}" srcOrd="0" destOrd="0" presId="urn:microsoft.com/office/officeart/2005/8/layout/arrow2"/>
    <dgm:cxn modelId="{D82A83E2-4A31-944B-89C6-5AB7378DB981}" srcId="{8E07D7AE-E255-0A49-8A3B-F696C714DD11}" destId="{1A5550BD-00D9-E146-B05F-323801104827}" srcOrd="0" destOrd="0" parTransId="{4B8B113A-8910-744A-8D9F-D04ABD464529}" sibTransId="{D2ECE03D-13D2-4C41-8C50-63A3B70B75A4}"/>
    <dgm:cxn modelId="{33287682-69B9-7A49-A528-5D08588E9304}" type="presParOf" srcId="{B0981756-2328-F641-968E-7A8228977AF7}" destId="{29277F64-C16D-5D48-90DF-8E61B898F38A}" srcOrd="0" destOrd="0" presId="urn:microsoft.com/office/officeart/2005/8/layout/arrow2"/>
    <dgm:cxn modelId="{4853018D-64E5-1E40-9BE0-C2CD50E38592}" type="presParOf" srcId="{B0981756-2328-F641-968E-7A8228977AF7}" destId="{DDEE0B48-F53D-E248-A383-DEADCD5CF1E9}" srcOrd="1" destOrd="0" presId="urn:microsoft.com/office/officeart/2005/8/layout/arrow2"/>
    <dgm:cxn modelId="{E68009B6-EC95-2947-8A06-B3ED145B0E5C}" type="presParOf" srcId="{DDEE0B48-F53D-E248-A383-DEADCD5CF1E9}" destId="{811980E7-93AC-2B45-83DF-17037339507A}" srcOrd="0" destOrd="0" presId="urn:microsoft.com/office/officeart/2005/8/layout/arrow2"/>
    <dgm:cxn modelId="{D1B418F3-F46E-C54A-A37B-FD3A8A294FC7}" type="presParOf" srcId="{DDEE0B48-F53D-E248-A383-DEADCD5CF1E9}" destId="{33F9EA90-21ED-0C44-823D-5C65BEBEF5D0}" srcOrd="1"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07D7AE-E255-0A49-8A3B-F696C714DD11}" type="doc">
      <dgm:prSet loTypeId="urn:microsoft.com/office/officeart/2005/8/layout/arrow2" loCatId="" qsTypeId="urn:microsoft.com/office/officeart/2005/8/quickstyle/simple4" qsCatId="simple" csTypeId="urn:microsoft.com/office/officeart/2005/8/colors/accent1_2" csCatId="accent1" phldr="1"/>
      <dgm:spPr/>
      <dgm:t>
        <a:bodyPr/>
        <a:lstStyle/>
        <a:p>
          <a:endParaRPr lang="en-US"/>
        </a:p>
      </dgm:t>
    </dgm:pt>
    <dgm:pt modelId="{1A5550BD-00D9-E146-B05F-323801104827}">
      <dgm:prSet/>
      <dgm:spPr/>
      <dgm:t>
        <a:bodyPr/>
        <a:lstStyle/>
        <a:p>
          <a:endParaRPr lang="en-US" dirty="0"/>
        </a:p>
      </dgm:t>
    </dgm:pt>
    <dgm:pt modelId="{4B8B113A-8910-744A-8D9F-D04ABD464529}" type="parTrans" cxnId="{D82A83E2-4A31-944B-89C6-5AB7378DB981}">
      <dgm:prSet/>
      <dgm:spPr/>
      <dgm:t>
        <a:bodyPr/>
        <a:lstStyle/>
        <a:p>
          <a:endParaRPr lang="en-US"/>
        </a:p>
      </dgm:t>
    </dgm:pt>
    <dgm:pt modelId="{D2ECE03D-13D2-4C41-8C50-63A3B70B75A4}" type="sibTrans" cxnId="{D82A83E2-4A31-944B-89C6-5AB7378DB981}">
      <dgm:prSet/>
      <dgm:spPr/>
      <dgm:t>
        <a:bodyPr/>
        <a:lstStyle/>
        <a:p>
          <a:endParaRPr lang="en-US"/>
        </a:p>
      </dgm:t>
    </dgm:pt>
    <dgm:pt modelId="{B0981756-2328-F641-968E-7A8228977AF7}" type="pres">
      <dgm:prSet presAssocID="{8E07D7AE-E255-0A49-8A3B-F696C714DD11}" presName="arrowDiagram" presStyleCnt="0">
        <dgm:presLayoutVars>
          <dgm:chMax val="5"/>
          <dgm:dir/>
          <dgm:resizeHandles val="exact"/>
        </dgm:presLayoutVars>
      </dgm:prSet>
      <dgm:spPr/>
    </dgm:pt>
    <dgm:pt modelId="{29277F64-C16D-5D48-90DF-8E61B898F38A}" type="pres">
      <dgm:prSet presAssocID="{8E07D7AE-E255-0A49-8A3B-F696C714DD11}" presName="arrow" presStyleLbl="bgShp" presStyleIdx="0" presStyleCnt="1" custAng="6532215" custScaleX="81867" custScaleY="116391" custLinFactNeighborX="3636" custLinFactNeighborY="-14856"/>
      <dgm:spPr>
        <a:gradFill flip="none" rotWithShape="1">
          <a:gsLst>
            <a:gs pos="35000">
              <a:srgbClr val="508FB3"/>
            </a:gs>
            <a:gs pos="87000">
              <a:srgbClr val="045595"/>
            </a:gs>
          </a:gsLst>
          <a:lin ang="18900000" scaled="1"/>
          <a:tileRect/>
        </a:gradFill>
      </dgm:spPr>
    </dgm:pt>
    <dgm:pt modelId="{DDEE0B48-F53D-E248-A383-DEADCD5CF1E9}" type="pres">
      <dgm:prSet presAssocID="{8E07D7AE-E255-0A49-8A3B-F696C714DD11}" presName="arrowDiagram1" presStyleCnt="0">
        <dgm:presLayoutVars>
          <dgm:bulletEnabled val="1"/>
        </dgm:presLayoutVars>
      </dgm:prSet>
      <dgm:spPr/>
    </dgm:pt>
    <dgm:pt modelId="{811980E7-93AC-2B45-83DF-17037339507A}" type="pres">
      <dgm:prSet presAssocID="{1A5550BD-00D9-E146-B05F-323801104827}" presName="bullet1" presStyleLbl="node1" presStyleIdx="0" presStyleCnt="1" custAng="15807051" custFlipVert="1" custFlipHor="1" custScaleX="351562" custScaleY="159680" custLinFactX="28240" custLinFactNeighborX="100000" custLinFactNeighborY="-73390"/>
      <dgm:spPr>
        <a:prstGeom prst="flowChartExtract">
          <a:avLst/>
        </a:prstGeom>
        <a:noFill/>
      </dgm:spPr>
    </dgm:pt>
    <dgm:pt modelId="{33F9EA90-21ED-0C44-823D-5C65BEBEF5D0}" type="pres">
      <dgm:prSet presAssocID="{1A5550BD-00D9-E146-B05F-323801104827}" presName="textBox1" presStyleLbl="revTx" presStyleIdx="0" presStyleCnt="1">
        <dgm:presLayoutVars>
          <dgm:bulletEnabled val="1"/>
        </dgm:presLayoutVars>
      </dgm:prSet>
      <dgm:spPr/>
    </dgm:pt>
  </dgm:ptLst>
  <dgm:cxnLst>
    <dgm:cxn modelId="{9C35531C-4D37-7649-BF96-2F282309DB33}" type="presOf" srcId="{8E07D7AE-E255-0A49-8A3B-F696C714DD11}" destId="{B0981756-2328-F641-968E-7A8228977AF7}" srcOrd="0" destOrd="0" presId="urn:microsoft.com/office/officeart/2005/8/layout/arrow2"/>
    <dgm:cxn modelId="{D82A83E2-4A31-944B-89C6-5AB7378DB981}" srcId="{8E07D7AE-E255-0A49-8A3B-F696C714DD11}" destId="{1A5550BD-00D9-E146-B05F-323801104827}" srcOrd="0" destOrd="0" parTransId="{4B8B113A-8910-744A-8D9F-D04ABD464529}" sibTransId="{D2ECE03D-13D2-4C41-8C50-63A3B70B75A4}"/>
    <dgm:cxn modelId="{A51D11FE-E60B-634A-B529-B732188AACD8}" type="presOf" srcId="{1A5550BD-00D9-E146-B05F-323801104827}" destId="{33F9EA90-21ED-0C44-823D-5C65BEBEF5D0}" srcOrd="0" destOrd="0" presId="urn:microsoft.com/office/officeart/2005/8/layout/arrow2"/>
    <dgm:cxn modelId="{A3CE467B-3689-7242-AFBE-9BEC3811087D}" type="presParOf" srcId="{B0981756-2328-F641-968E-7A8228977AF7}" destId="{29277F64-C16D-5D48-90DF-8E61B898F38A}" srcOrd="0" destOrd="0" presId="urn:microsoft.com/office/officeart/2005/8/layout/arrow2"/>
    <dgm:cxn modelId="{39DEE43F-815F-AE4F-9CF1-BC89A87C1413}" type="presParOf" srcId="{B0981756-2328-F641-968E-7A8228977AF7}" destId="{DDEE0B48-F53D-E248-A383-DEADCD5CF1E9}" srcOrd="1" destOrd="0" presId="urn:microsoft.com/office/officeart/2005/8/layout/arrow2"/>
    <dgm:cxn modelId="{77D28565-7C77-9548-99F2-1F9EC892C83B}" type="presParOf" srcId="{DDEE0B48-F53D-E248-A383-DEADCD5CF1E9}" destId="{811980E7-93AC-2B45-83DF-17037339507A}" srcOrd="0" destOrd="0" presId="urn:microsoft.com/office/officeart/2005/8/layout/arrow2"/>
    <dgm:cxn modelId="{53171C4A-0EC5-8A4F-9C9B-C7730F6B72A1}" type="presParOf" srcId="{DDEE0B48-F53D-E248-A383-DEADCD5CF1E9}" destId="{33F9EA90-21ED-0C44-823D-5C65BEBEF5D0}" srcOrd="1"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77F64-C16D-5D48-90DF-8E61B898F38A}">
      <dsp:nvSpPr>
        <dsp:cNvPr id="0" name=""/>
        <dsp:cNvSpPr/>
      </dsp:nvSpPr>
      <dsp:spPr>
        <a:xfrm rot="12273734">
          <a:off x="-449995" y="306584"/>
          <a:ext cx="3234584" cy="1864859"/>
        </a:xfrm>
        <a:prstGeom prst="swooshArrow">
          <a:avLst>
            <a:gd name="adj1" fmla="val 25000"/>
            <a:gd name="adj2" fmla="val 25000"/>
          </a:avLst>
        </a:prstGeom>
        <a:gradFill flip="none" rotWithShape="1">
          <a:gsLst>
            <a:gs pos="35000">
              <a:srgbClr val="508FB3"/>
            </a:gs>
            <a:gs pos="87000">
              <a:srgbClr val="045595"/>
            </a:gs>
          </a:gsLst>
          <a:lin ang="18900000" scaled="1"/>
          <a:tileRect/>
        </a:gra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11980E7-93AC-2B45-83DF-17037339507A}">
      <dsp:nvSpPr>
        <dsp:cNvPr id="0" name=""/>
        <dsp:cNvSpPr/>
      </dsp:nvSpPr>
      <dsp:spPr>
        <a:xfrm rot="15807051" flipH="1" flipV="1">
          <a:off x="2473874" y="391099"/>
          <a:ext cx="841496" cy="382208"/>
        </a:xfrm>
        <a:prstGeom prst="flowChartExtra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3F9EA90-21ED-0C44-823D-5C65BEBEF5D0}">
      <dsp:nvSpPr>
        <dsp:cNvPr id="0" name=""/>
        <dsp:cNvSpPr/>
      </dsp:nvSpPr>
      <dsp:spPr>
        <a:xfrm>
          <a:off x="1293834" y="757869"/>
          <a:ext cx="1293834" cy="1491952"/>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6832" bIns="0" numCol="1" spcCol="1270" anchor="t" anchorCtr="0">
          <a:noAutofit/>
        </a:bodyPr>
        <a:lstStyle/>
        <a:p>
          <a:pPr marL="0" lvl="0" indent="0" algn="r" defTabSz="2889250">
            <a:lnSpc>
              <a:spcPct val="90000"/>
            </a:lnSpc>
            <a:spcBef>
              <a:spcPct val="0"/>
            </a:spcBef>
            <a:spcAft>
              <a:spcPct val="35000"/>
            </a:spcAft>
            <a:buNone/>
          </a:pPr>
          <a:endParaRPr lang="en-US" sz="6500" kern="1200" dirty="0"/>
        </a:p>
      </dsp:txBody>
      <dsp:txXfrm>
        <a:off x="1356994" y="821029"/>
        <a:ext cx="1167514" cy="1365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77F64-C16D-5D48-90DF-8E61B898F38A}">
      <dsp:nvSpPr>
        <dsp:cNvPr id="0" name=""/>
        <dsp:cNvSpPr/>
      </dsp:nvSpPr>
      <dsp:spPr>
        <a:xfrm rot="6532215">
          <a:off x="295616" y="303014"/>
          <a:ext cx="2121009" cy="1884660"/>
        </a:xfrm>
        <a:prstGeom prst="swooshArrow">
          <a:avLst>
            <a:gd name="adj1" fmla="val 25000"/>
            <a:gd name="adj2" fmla="val 25000"/>
          </a:avLst>
        </a:prstGeom>
        <a:gradFill flip="none" rotWithShape="1">
          <a:gsLst>
            <a:gs pos="35000">
              <a:srgbClr val="508FB3"/>
            </a:gs>
            <a:gs pos="87000">
              <a:srgbClr val="045595"/>
            </a:gs>
          </a:gsLst>
          <a:lin ang="18900000" scaled="1"/>
          <a:tileRect/>
        </a:gra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11980E7-93AC-2B45-83DF-17037339507A}">
      <dsp:nvSpPr>
        <dsp:cNvPr id="0" name=""/>
        <dsp:cNvSpPr/>
      </dsp:nvSpPr>
      <dsp:spPr>
        <a:xfrm rot="15807051" flipH="1" flipV="1">
          <a:off x="1954623" y="806747"/>
          <a:ext cx="674011" cy="306137"/>
        </a:xfrm>
        <a:prstGeom prst="flowChartExtra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3F9EA90-21ED-0C44-823D-5C65BEBEF5D0}">
      <dsp:nvSpPr>
        <dsp:cNvPr id="0" name=""/>
        <dsp:cNvSpPr/>
      </dsp:nvSpPr>
      <dsp:spPr>
        <a:xfrm>
          <a:off x="1009449" y="1100518"/>
          <a:ext cx="1036319" cy="1195006"/>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588" bIns="0" numCol="1" spcCol="1270" anchor="t" anchorCtr="0">
          <a:noAutofit/>
        </a:bodyPr>
        <a:lstStyle/>
        <a:p>
          <a:pPr marL="0" lvl="0" indent="0" algn="r" defTabSz="2889250">
            <a:lnSpc>
              <a:spcPct val="90000"/>
            </a:lnSpc>
            <a:spcBef>
              <a:spcPct val="0"/>
            </a:spcBef>
            <a:spcAft>
              <a:spcPct val="35000"/>
            </a:spcAft>
            <a:buNone/>
          </a:pPr>
          <a:endParaRPr lang="en-US" sz="6500" kern="1200" dirty="0"/>
        </a:p>
      </dsp:txBody>
      <dsp:txXfrm>
        <a:off x="1060038" y="1151107"/>
        <a:ext cx="935141" cy="109382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40" tIns="45720" rIns="91440" bIns="45720" rtlCol="0"/>
          <a:lstStyle>
            <a:lvl1pPr algn="l">
              <a:defRPr sz="1200">
                <a:latin typeface="Arial" charset="0"/>
                <a:ea typeface="ＭＳ Ｐゴシック" pitchFamily="116" charset="-128"/>
              </a:defRPr>
            </a:lvl1pPr>
          </a:lstStyle>
          <a:p>
            <a:pPr>
              <a:defRPr/>
            </a:pPr>
            <a:endParaRPr lang="en-US"/>
          </a:p>
        </p:txBody>
      </p:sp>
      <p:sp>
        <p:nvSpPr>
          <p:cNvPr id="3" name="Date Placeholder 2"/>
          <p:cNvSpPr>
            <a:spLocks noGrp="1"/>
          </p:cNvSpPr>
          <p:nvPr>
            <p:ph type="dt" sz="quarter" idx="1"/>
          </p:nvPr>
        </p:nvSpPr>
        <p:spPr>
          <a:xfrm>
            <a:off x="3884613" y="0"/>
            <a:ext cx="2971800" cy="454025"/>
          </a:xfrm>
          <a:prstGeom prst="rect">
            <a:avLst/>
          </a:prstGeom>
        </p:spPr>
        <p:txBody>
          <a:bodyPr vert="horz" lIns="91440" tIns="45720" rIns="91440" bIns="45720" rtlCol="0"/>
          <a:lstStyle>
            <a:lvl1pPr algn="r">
              <a:defRPr sz="1200">
                <a:latin typeface="Arial" charset="0"/>
                <a:ea typeface="ＭＳ Ｐゴシック" pitchFamily="116" charset="-128"/>
              </a:defRPr>
            </a:lvl1pPr>
          </a:lstStyle>
          <a:p>
            <a:pPr>
              <a:defRPr/>
            </a:pPr>
            <a:fld id="{E85F55C5-6953-4712-8AEB-259AF520BC69}" type="datetimeFigureOut">
              <a:rPr lang="en-US"/>
              <a:pPr>
                <a:defRPr/>
              </a:pPr>
              <a:t>8/9/18</a:t>
            </a:fld>
            <a:endParaRPr lang="en-US"/>
          </a:p>
        </p:txBody>
      </p:sp>
      <p:sp>
        <p:nvSpPr>
          <p:cNvPr id="4" name="Footer Placeholder 3"/>
          <p:cNvSpPr>
            <a:spLocks noGrp="1"/>
          </p:cNvSpPr>
          <p:nvPr>
            <p:ph type="ftr" sz="quarter" idx="2"/>
          </p:nvPr>
        </p:nvSpPr>
        <p:spPr>
          <a:xfrm>
            <a:off x="0" y="8628063"/>
            <a:ext cx="2971800" cy="454025"/>
          </a:xfrm>
          <a:prstGeom prst="rect">
            <a:avLst/>
          </a:prstGeom>
        </p:spPr>
        <p:txBody>
          <a:bodyPr vert="horz" lIns="91440" tIns="45720" rIns="91440" bIns="45720" rtlCol="0" anchor="b"/>
          <a:lstStyle>
            <a:lvl1pPr algn="l">
              <a:defRPr sz="1200">
                <a:latin typeface="Arial" charset="0"/>
                <a:ea typeface="ＭＳ Ｐゴシック" pitchFamily="116" charset="-128"/>
              </a:defRPr>
            </a:lvl1pPr>
          </a:lstStyle>
          <a:p>
            <a:pPr>
              <a:defRPr/>
            </a:pPr>
            <a:endParaRPr lang="en-US"/>
          </a:p>
        </p:txBody>
      </p:sp>
      <p:sp>
        <p:nvSpPr>
          <p:cNvPr id="5" name="Slide Number Placeholder 4"/>
          <p:cNvSpPr>
            <a:spLocks noGrp="1"/>
          </p:cNvSpPr>
          <p:nvPr>
            <p:ph type="sldNum" sz="quarter" idx="3"/>
          </p:nvPr>
        </p:nvSpPr>
        <p:spPr>
          <a:xfrm>
            <a:off x="3884613" y="8628063"/>
            <a:ext cx="2971800" cy="4540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11FD841-B2DE-4AE7-974E-9E425BFD6A1F}" type="slidenum">
              <a:rPr lang="en-US"/>
              <a:pPr/>
              <a:t>‹#›</a:t>
            </a:fld>
            <a:endParaRPr lang="en-US"/>
          </a:p>
        </p:txBody>
      </p:sp>
    </p:spTree>
    <p:extLst>
      <p:ext uri="{BB962C8B-B14F-4D97-AF65-F5344CB8AC3E}">
        <p14:creationId xmlns:p14="http://schemas.microsoft.com/office/powerpoint/2010/main" val="2980971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4025"/>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16"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4025"/>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16" charset="-128"/>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57288" y="681038"/>
            <a:ext cx="4543425" cy="340677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14825"/>
            <a:ext cx="5029200" cy="4087813"/>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29650"/>
            <a:ext cx="2971800" cy="454025"/>
          </a:xfrm>
          <a:prstGeom prst="rect">
            <a:avLst/>
          </a:prstGeom>
          <a:noFill/>
          <a:ln>
            <a:noFill/>
          </a:ln>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16"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29650"/>
            <a:ext cx="2971800" cy="454025"/>
          </a:xfrm>
          <a:prstGeom prst="rect">
            <a:avLst/>
          </a:prstGeom>
          <a:noFill/>
          <a:ln>
            <a:noFill/>
          </a:ln>
          <a:extLst/>
        </p:spPr>
        <p:txBody>
          <a:bodyPr vert="horz" wrap="square" lIns="91440" tIns="45720" rIns="91440" bIns="45720" numCol="1" anchor="b" anchorCtr="0" compatLnSpc="1">
            <a:prstTxWarp prst="textNoShape">
              <a:avLst/>
            </a:prstTxWarp>
          </a:bodyPr>
          <a:lstStyle>
            <a:lvl1pPr algn="r">
              <a:defRPr sz="1200"/>
            </a:lvl1pPr>
          </a:lstStyle>
          <a:p>
            <a:fld id="{0D5A8DE2-24B2-4AFD-B447-E2145366C3A8}" type="slidenum">
              <a:rPr lang="en-US"/>
              <a:pPr/>
              <a:t>‹#›</a:t>
            </a:fld>
            <a:endParaRPr lang="en-US"/>
          </a:p>
        </p:txBody>
      </p:sp>
    </p:spTree>
    <p:extLst>
      <p:ext uri="{BB962C8B-B14F-4D97-AF65-F5344CB8AC3E}">
        <p14:creationId xmlns:p14="http://schemas.microsoft.com/office/powerpoint/2010/main" val="12593255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021540-CCFF-42DA-8179-0189F89FF78E}" type="slidenum">
              <a:rPr lang="en-US" sz="1200"/>
              <a:pPr/>
              <a:t>1</a:t>
            </a:fld>
            <a:endParaRPr lang="en-US" sz="1200"/>
          </a:p>
        </p:txBody>
      </p:sp>
      <p:sp>
        <p:nvSpPr>
          <p:cNvPr id="41987" name="Rectangle 1026"/>
          <p:cNvSpPr>
            <a:spLocks noGrp="1" noRot="1" noChangeAspect="1" noChangeArrowheads="1" noTextEdit="1"/>
          </p:cNvSpPr>
          <p:nvPr>
            <p:ph type="sldImg"/>
          </p:nvPr>
        </p:nvSpPr>
        <p:spPr>
          <a:ln/>
        </p:spPr>
      </p:sp>
      <p:sp>
        <p:nvSpPr>
          <p:cNvPr id="41988" name="Rectangle 1027"/>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66656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A8DE2-24B2-4AFD-B447-E2145366C3A8}" type="slidenum">
              <a:rPr lang="en-US" smtClean="0"/>
              <a:pPr/>
              <a:t>2</a:t>
            </a:fld>
            <a:endParaRPr lang="en-US"/>
          </a:p>
        </p:txBody>
      </p:sp>
    </p:spTree>
    <p:extLst>
      <p:ext uri="{BB962C8B-B14F-4D97-AF65-F5344CB8AC3E}">
        <p14:creationId xmlns:p14="http://schemas.microsoft.com/office/powerpoint/2010/main" val="169410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0D5A8DE2-24B2-4AFD-B447-E2145366C3A8}" type="slidenum">
              <a:rPr lang="en-US" smtClean="0"/>
              <a:pPr/>
              <a:t>5</a:t>
            </a:fld>
            <a:endParaRPr lang="en-US"/>
          </a:p>
        </p:txBody>
      </p:sp>
    </p:spTree>
    <p:extLst>
      <p:ext uri="{BB962C8B-B14F-4D97-AF65-F5344CB8AC3E}">
        <p14:creationId xmlns:p14="http://schemas.microsoft.com/office/powerpoint/2010/main" val="41193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0D5A8DE2-24B2-4AFD-B447-E2145366C3A8}" type="slidenum">
              <a:rPr lang="en-US" smtClean="0"/>
              <a:pPr/>
              <a:t>6</a:t>
            </a:fld>
            <a:endParaRPr lang="en-US"/>
          </a:p>
        </p:txBody>
      </p:sp>
    </p:spTree>
    <p:extLst>
      <p:ext uri="{BB962C8B-B14F-4D97-AF65-F5344CB8AC3E}">
        <p14:creationId xmlns:p14="http://schemas.microsoft.com/office/powerpoint/2010/main" val="77866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Accessible through</a:t>
            </a:r>
            <a:r>
              <a:rPr lang="en-US" baseline="0" dirty="0"/>
              <a:t> your home department webpage, Department of Biomedical Engineering and Mechanics website.</a:t>
            </a:r>
            <a:endParaRPr lang="en-US" dirty="0"/>
          </a:p>
        </p:txBody>
      </p:sp>
      <p:sp>
        <p:nvSpPr>
          <p:cNvPr id="4" name="Slide Number Placeholder 3"/>
          <p:cNvSpPr>
            <a:spLocks noGrp="1"/>
          </p:cNvSpPr>
          <p:nvPr>
            <p:ph type="sldNum" sz="quarter" idx="10"/>
          </p:nvPr>
        </p:nvSpPr>
        <p:spPr/>
        <p:txBody>
          <a:bodyPr/>
          <a:lstStyle/>
          <a:p>
            <a:fld id="{0D5A8DE2-24B2-4AFD-B447-E2145366C3A8}" type="slidenum">
              <a:rPr lang="en-US" smtClean="0"/>
              <a:pPr/>
              <a:t>8</a:t>
            </a:fld>
            <a:endParaRPr lang="en-US"/>
          </a:p>
        </p:txBody>
      </p:sp>
    </p:spTree>
    <p:extLst>
      <p:ext uri="{BB962C8B-B14F-4D97-AF65-F5344CB8AC3E}">
        <p14:creationId xmlns:p14="http://schemas.microsoft.com/office/powerpoint/2010/main" val="1370713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pitchFamily="116" charset="-128"/>
                <a:cs typeface="+mn-cs"/>
              </a:rPr>
              <a:t>ALL travelers (including presenters, students, visitors, and other business associates) whose travel expenses are to be charged to university public funds are encouraged to prepare an estimate of the total cost of any proposed travel (travel authorization). Total cost includes lodging, meals, conference registration, airfare, and any other travel costs or course fees. </a:t>
            </a:r>
            <a:endParaRPr lang="en-US" dirty="0"/>
          </a:p>
        </p:txBody>
      </p:sp>
      <p:sp>
        <p:nvSpPr>
          <p:cNvPr id="4" name="Slide Number Placeholder 3"/>
          <p:cNvSpPr>
            <a:spLocks noGrp="1"/>
          </p:cNvSpPr>
          <p:nvPr>
            <p:ph type="sldNum" sz="quarter" idx="10"/>
          </p:nvPr>
        </p:nvSpPr>
        <p:spPr/>
        <p:txBody>
          <a:bodyPr/>
          <a:lstStyle/>
          <a:p>
            <a:fld id="{0D5A8DE2-24B2-4AFD-B447-E2145366C3A8}" type="slidenum">
              <a:rPr lang="en-US" smtClean="0"/>
              <a:pPr/>
              <a:t>12</a:t>
            </a:fld>
            <a:endParaRPr lang="en-US"/>
          </a:p>
        </p:txBody>
      </p:sp>
    </p:spTree>
    <p:extLst>
      <p:ext uri="{BB962C8B-B14F-4D97-AF65-F5344CB8AC3E}">
        <p14:creationId xmlns:p14="http://schemas.microsoft.com/office/powerpoint/2010/main" val="42746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p:cNvSpPr>
          <p:nvPr userDrawn="1"/>
        </p:nvSpPr>
        <p:spPr bwMode="auto">
          <a:xfrm>
            <a:off x="612775" y="3429000"/>
            <a:ext cx="6553200" cy="2895600"/>
          </a:xfrm>
          <a:prstGeom prst="rect">
            <a:avLst/>
          </a:prstGeom>
          <a:solidFill>
            <a:srgbClr val="AB8C0A">
              <a:alpha val="14902"/>
            </a:srgbClr>
          </a:solidFill>
          <a:ln w="9525">
            <a:solidFill>
              <a:srgbClr val="C9C9C9"/>
            </a:solidFill>
            <a:miter lim="800000"/>
            <a:headEnd/>
            <a:tailEnd/>
          </a:ln>
        </p:spPr>
        <p:txBody>
          <a:bodyPr/>
          <a:lstStyle/>
          <a:p>
            <a:pPr>
              <a:defRPr/>
            </a:pPr>
            <a:endParaRPr lang="en-US">
              <a:latin typeface="Arial" charset="0"/>
            </a:endParaRPr>
          </a:p>
        </p:txBody>
      </p:sp>
      <p:sp>
        <p:nvSpPr>
          <p:cNvPr id="5" name="Rectangle 4"/>
          <p:cNvSpPr>
            <a:spLocks/>
          </p:cNvSpPr>
          <p:nvPr userDrawn="1"/>
        </p:nvSpPr>
        <p:spPr bwMode="auto">
          <a:xfrm>
            <a:off x="608013" y="838200"/>
            <a:ext cx="2413000" cy="838200"/>
          </a:xfrm>
          <a:prstGeom prst="rect">
            <a:avLst/>
          </a:prstGeom>
          <a:solidFill>
            <a:schemeClr val="bg1"/>
          </a:solidFill>
          <a:ln w="9525">
            <a:solidFill>
              <a:srgbClr val="C9C9C9"/>
            </a:solidFill>
            <a:miter lim="800000"/>
            <a:headEnd/>
            <a:tailEnd/>
          </a:ln>
        </p:spPr>
        <p:txBody>
          <a:bodyPr/>
          <a:lstStyle/>
          <a:p>
            <a:pPr>
              <a:defRPr/>
            </a:pPr>
            <a:endParaRPr lang="en-US">
              <a:latin typeface="Arial" charset="0"/>
            </a:endParaRPr>
          </a:p>
        </p:txBody>
      </p:sp>
      <p:pic>
        <p:nvPicPr>
          <p:cNvPr id="6" name="Picture 1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12775" y="1600200"/>
            <a:ext cx="8534400" cy="2940050"/>
          </a:xfrm>
          <a:prstGeom prst="rect">
            <a:avLst/>
          </a:prstGeom>
          <a:noFill/>
          <a:ln w="9525">
            <a:solidFill>
              <a:srgbClr val="C9C9C9"/>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15"/>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00113" y="950913"/>
            <a:ext cx="1828800"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16"/>
          <p:cNvSpPr txBox="1">
            <a:spLocks noChangeArrowheads="1"/>
          </p:cNvSpPr>
          <p:nvPr userDrawn="1"/>
        </p:nvSpPr>
        <p:spPr bwMode="auto">
          <a:xfrm>
            <a:off x="1143000" y="1219200"/>
            <a:ext cx="2030413" cy="276225"/>
          </a:xfrm>
          <a:prstGeom prst="rect">
            <a:avLst/>
          </a:prstGeom>
          <a:noFill/>
          <a:ln>
            <a:noFill/>
          </a:ln>
          <a:extLst/>
        </p:spPr>
        <p:txBody>
          <a:bodyPr>
            <a:spAutoFit/>
          </a:bodyPr>
          <a:lstStyle>
            <a:lvl1pPr>
              <a:defRPr sz="2400">
                <a:solidFill>
                  <a:schemeClr val="tx1"/>
                </a:solidFill>
                <a:latin typeface="Arial" charset="0"/>
                <a:ea typeface="ＭＳ Ｐゴシック" pitchFamily="116" charset="-128"/>
              </a:defRPr>
            </a:lvl1pPr>
            <a:lvl2pPr marL="742950" indent="-285750">
              <a:defRPr sz="2400">
                <a:solidFill>
                  <a:schemeClr val="tx1"/>
                </a:solidFill>
                <a:latin typeface="Arial" charset="0"/>
                <a:ea typeface="ＭＳ Ｐゴシック" pitchFamily="116" charset="-128"/>
              </a:defRPr>
            </a:lvl2pPr>
            <a:lvl3pPr marL="1143000" indent="-228600">
              <a:defRPr sz="2400">
                <a:solidFill>
                  <a:schemeClr val="tx1"/>
                </a:solidFill>
                <a:latin typeface="Arial" charset="0"/>
                <a:ea typeface="ＭＳ Ｐゴシック" pitchFamily="116" charset="-128"/>
              </a:defRPr>
            </a:lvl3pPr>
            <a:lvl4pPr marL="1600200" indent="-228600">
              <a:defRPr sz="2400">
                <a:solidFill>
                  <a:schemeClr val="tx1"/>
                </a:solidFill>
                <a:latin typeface="Arial" charset="0"/>
                <a:ea typeface="ＭＳ Ｐゴシック" pitchFamily="116" charset="-128"/>
              </a:defRPr>
            </a:lvl4pPr>
            <a:lvl5pPr marL="2057400" indent="-228600">
              <a:defRPr sz="2400">
                <a:solidFill>
                  <a:schemeClr val="tx1"/>
                </a:solidFill>
                <a:latin typeface="Arial" charset="0"/>
                <a:ea typeface="ＭＳ Ｐゴシック" pitchFamily="1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6" charset="-128"/>
              </a:defRPr>
            </a:lvl9pPr>
          </a:lstStyle>
          <a:p>
            <a:pPr>
              <a:defRPr/>
            </a:pPr>
            <a:r>
              <a:rPr lang="en-US" sz="1200" i="1" dirty="0"/>
              <a:t>College of </a:t>
            </a:r>
            <a:r>
              <a:rPr lang="en-US" sz="1200" dirty="0"/>
              <a:t>Engineering</a:t>
            </a:r>
          </a:p>
        </p:txBody>
      </p:sp>
      <p:sp>
        <p:nvSpPr>
          <p:cNvPr id="4098" name="Rectangle 2"/>
          <p:cNvSpPr>
            <a:spLocks noGrp="1" noChangeArrowheads="1"/>
          </p:cNvSpPr>
          <p:nvPr>
            <p:ph type="ctrTitle"/>
          </p:nvPr>
        </p:nvSpPr>
        <p:spPr>
          <a:xfrm>
            <a:off x="914400" y="4648200"/>
            <a:ext cx="6019800" cy="1219200"/>
          </a:xfrm>
          <a:effectLst/>
        </p:spPr>
        <p:txBody>
          <a:bodyPr/>
          <a:lstStyle>
            <a:lvl1pPr>
              <a:lnSpc>
                <a:spcPct val="90000"/>
              </a:lnSpc>
              <a:defRPr sz="4000"/>
            </a:lvl1pPr>
          </a:lstStyle>
          <a:p>
            <a:pPr lvl="0"/>
            <a:r>
              <a:rPr lang="en-US" noProof="0"/>
              <a:t>Click to edit Master title style</a:t>
            </a:r>
          </a:p>
        </p:txBody>
      </p:sp>
      <p:sp>
        <p:nvSpPr>
          <p:cNvPr id="4099" name="Rectangle 3"/>
          <p:cNvSpPr>
            <a:spLocks noGrp="1" noChangeArrowheads="1"/>
          </p:cNvSpPr>
          <p:nvPr>
            <p:ph type="subTitle" idx="1"/>
          </p:nvPr>
        </p:nvSpPr>
        <p:spPr>
          <a:xfrm>
            <a:off x="914400" y="5791200"/>
            <a:ext cx="4267200" cy="381000"/>
          </a:xfrm>
        </p:spPr>
        <p:txBody>
          <a:bodyPr/>
          <a:lstStyle>
            <a:lvl1pPr marL="0" indent="0">
              <a:buFontTx/>
              <a:buNone/>
              <a:defRPr sz="2000">
                <a:latin typeface="Arial Narrow" pitchFamily="116" charset="0"/>
              </a:defRPr>
            </a:lvl1pPr>
          </a:lstStyle>
          <a:p>
            <a:pPr lvl="0"/>
            <a:r>
              <a:rPr lang="en-US" noProof="0"/>
              <a:t>Click to edit Master subtitle style</a:t>
            </a:r>
          </a:p>
        </p:txBody>
      </p:sp>
      <p:sp>
        <p:nvSpPr>
          <p:cNvPr id="9" name="Rectangle 4"/>
          <p:cNvSpPr>
            <a:spLocks noGrp="1" noChangeArrowheads="1"/>
          </p:cNvSpPr>
          <p:nvPr>
            <p:ph type="dt" sz="half" idx="10"/>
          </p:nvPr>
        </p:nvSpPr>
        <p:spPr bwMode="auto">
          <a:xfrm>
            <a:off x="5334000" y="6019800"/>
            <a:ext cx="1828800" cy="304800"/>
          </a:xfrm>
          <a:prstGeom prst="rect">
            <a:avLst/>
          </a:prstGeom>
          <a:extLst/>
        </p:spPr>
        <p:txBody>
          <a:bodyPr vert="horz" wrap="square" lIns="91440" tIns="45720" rIns="91440" bIns="45720" numCol="1" anchor="b" anchorCtr="0" compatLnSpc="1">
            <a:prstTxWarp prst="textNoShape">
              <a:avLst/>
            </a:prstTxWarp>
          </a:bodyPr>
          <a:lstStyle>
            <a:lvl1pPr algn="r">
              <a:defRPr sz="2000">
                <a:solidFill>
                  <a:schemeClr val="tx1"/>
                </a:solidFill>
                <a:latin typeface="Arial Narrow" pitchFamily="116" charset="0"/>
                <a:ea typeface="ＭＳ Ｐゴシック" pitchFamily="116" charset="-128"/>
              </a:defRPr>
            </a:lvl1pPr>
          </a:lstStyle>
          <a:p>
            <a:pPr>
              <a:defRPr/>
            </a:pPr>
            <a:endParaRPr lang="en-US"/>
          </a:p>
        </p:txBody>
      </p:sp>
    </p:spTree>
    <p:extLst>
      <p:ext uri="{BB962C8B-B14F-4D97-AF65-F5344CB8AC3E}">
        <p14:creationId xmlns:p14="http://schemas.microsoft.com/office/powerpoint/2010/main" val="389294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fld id="{51DE4F69-E4D7-4B0C-8EB4-88CE45AACF52}" type="slidenum">
              <a:rPr lang="en-US"/>
              <a:pPr/>
              <a:t>‹#›</a:t>
            </a:fld>
            <a:endParaRPr lang="en-US"/>
          </a:p>
        </p:txBody>
      </p:sp>
    </p:spTree>
    <p:extLst>
      <p:ext uri="{BB962C8B-B14F-4D97-AF65-F5344CB8AC3E}">
        <p14:creationId xmlns:p14="http://schemas.microsoft.com/office/powerpoint/2010/main" val="233052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fld id="{7EBFA41E-8C71-4AB2-AA49-A5E591898E15}" type="slidenum">
              <a:rPr lang="en-US"/>
              <a:pPr/>
              <a:t>‹#›</a:t>
            </a:fld>
            <a:endParaRPr lang="en-US"/>
          </a:p>
        </p:txBody>
      </p:sp>
    </p:spTree>
    <p:extLst>
      <p:ext uri="{BB962C8B-B14F-4D97-AF65-F5344CB8AC3E}">
        <p14:creationId xmlns:p14="http://schemas.microsoft.com/office/powerpoint/2010/main" val="1051662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371600"/>
            <a:ext cx="19431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1371600"/>
            <a:ext cx="56769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fld id="{779A0EDF-5DFE-4D16-8AB4-84905B4FDCCA}" type="slidenum">
              <a:rPr lang="en-US"/>
              <a:pPr/>
              <a:t>‹#›</a:t>
            </a:fld>
            <a:endParaRPr lang="en-US"/>
          </a:p>
        </p:txBody>
      </p:sp>
    </p:spTree>
    <p:extLst>
      <p:ext uri="{BB962C8B-B14F-4D97-AF65-F5344CB8AC3E}">
        <p14:creationId xmlns:p14="http://schemas.microsoft.com/office/powerpoint/2010/main" val="982398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fld id="{2CC17F83-9566-44DE-AF4C-96D2E127756B}" type="slidenum">
              <a:rPr lang="en-US"/>
              <a:pPr/>
              <a:t>‹#›</a:t>
            </a:fld>
            <a:endParaRPr lang="en-US"/>
          </a:p>
        </p:txBody>
      </p:sp>
    </p:spTree>
    <p:extLst>
      <p:ext uri="{BB962C8B-B14F-4D97-AF65-F5344CB8AC3E}">
        <p14:creationId xmlns:p14="http://schemas.microsoft.com/office/powerpoint/2010/main" val="191920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2860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22860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sldNum" sz="quarter" idx="10"/>
          </p:nvPr>
        </p:nvSpPr>
        <p:spPr>
          <a:ln/>
        </p:spPr>
        <p:txBody>
          <a:bodyPr/>
          <a:lstStyle>
            <a:lvl1pPr>
              <a:defRPr/>
            </a:lvl1pPr>
          </a:lstStyle>
          <a:p>
            <a:fld id="{F659FA66-A68B-40A9-9FF1-112BB3B35F59}" type="slidenum">
              <a:rPr lang="en-US"/>
              <a:pPr/>
              <a:t>‹#›</a:t>
            </a:fld>
            <a:endParaRPr lang="en-US"/>
          </a:p>
        </p:txBody>
      </p:sp>
    </p:spTree>
    <p:extLst>
      <p:ext uri="{BB962C8B-B14F-4D97-AF65-F5344CB8AC3E}">
        <p14:creationId xmlns:p14="http://schemas.microsoft.com/office/powerpoint/2010/main" val="24735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2860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22860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sldNum" sz="quarter" idx="10"/>
          </p:nvPr>
        </p:nvSpPr>
        <p:spPr>
          <a:ln/>
        </p:spPr>
        <p:txBody>
          <a:bodyPr/>
          <a:lstStyle>
            <a:lvl1pPr>
              <a:defRPr/>
            </a:lvl1pPr>
          </a:lstStyle>
          <a:p>
            <a:fld id="{0E6B2900-6181-40E4-8ED5-9E897B4C2CBC}" type="slidenum">
              <a:rPr lang="en-US"/>
              <a:pPr/>
              <a:t>‹#›</a:t>
            </a:fld>
            <a:endParaRPr lang="en-US"/>
          </a:p>
        </p:txBody>
      </p:sp>
    </p:spTree>
    <p:extLst>
      <p:ext uri="{BB962C8B-B14F-4D97-AF65-F5344CB8AC3E}">
        <p14:creationId xmlns:p14="http://schemas.microsoft.com/office/powerpoint/2010/main" val="1280440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sldNum" sz="quarter" idx="10"/>
          </p:nvPr>
        </p:nvSpPr>
        <p:spPr>
          <a:ln/>
        </p:spPr>
        <p:txBody>
          <a:bodyPr/>
          <a:lstStyle>
            <a:lvl1pPr>
              <a:defRPr/>
            </a:lvl1pPr>
          </a:lstStyle>
          <a:p>
            <a:fld id="{CEE28410-B29F-497C-9913-94C98DD1E91A}" type="slidenum">
              <a:rPr lang="en-US"/>
              <a:pPr/>
              <a:t>‹#›</a:t>
            </a:fld>
            <a:endParaRPr lang="en-US"/>
          </a:p>
        </p:txBody>
      </p:sp>
    </p:spTree>
    <p:extLst>
      <p:ext uri="{BB962C8B-B14F-4D97-AF65-F5344CB8AC3E}">
        <p14:creationId xmlns:p14="http://schemas.microsoft.com/office/powerpoint/2010/main" val="1294633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fld id="{B1C2EB08-89D3-41DC-94B5-49008356D20B}" type="slidenum">
              <a:rPr lang="en-US"/>
              <a:pPr/>
              <a:t>‹#›</a:t>
            </a:fld>
            <a:endParaRPr lang="en-US"/>
          </a:p>
        </p:txBody>
      </p:sp>
    </p:spTree>
    <p:extLst>
      <p:ext uri="{BB962C8B-B14F-4D97-AF65-F5344CB8AC3E}">
        <p14:creationId xmlns:p14="http://schemas.microsoft.com/office/powerpoint/2010/main" val="592405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fld id="{8D9A4048-3049-407F-B88B-92CAB1BADB52}" type="slidenum">
              <a:rPr lang="en-US"/>
              <a:pPr/>
              <a:t>‹#›</a:t>
            </a:fld>
            <a:endParaRPr lang="en-US"/>
          </a:p>
        </p:txBody>
      </p:sp>
    </p:spTree>
    <p:extLst>
      <p:ext uri="{BB962C8B-B14F-4D97-AF65-F5344CB8AC3E}">
        <p14:creationId xmlns:p14="http://schemas.microsoft.com/office/powerpoint/2010/main" val="1372792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fld id="{289CEB57-C3A7-4770-907D-508BD9D76860}" type="slidenum">
              <a:rPr lang="en-US"/>
              <a:pPr/>
              <a:t>‹#›</a:t>
            </a:fld>
            <a:endParaRPr lang="en-US"/>
          </a:p>
        </p:txBody>
      </p:sp>
    </p:spTree>
    <p:extLst>
      <p:ext uri="{BB962C8B-B14F-4D97-AF65-F5344CB8AC3E}">
        <p14:creationId xmlns:p14="http://schemas.microsoft.com/office/powerpoint/2010/main" val="137035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fld id="{AB044961-4482-41FF-88EB-ACAE5B3D7CCD}" type="slidenum">
              <a:rPr lang="en-US"/>
              <a:pPr/>
              <a:t>‹#›</a:t>
            </a:fld>
            <a:endParaRPr lang="en-US"/>
          </a:p>
        </p:txBody>
      </p:sp>
    </p:spTree>
    <p:extLst>
      <p:ext uri="{BB962C8B-B14F-4D97-AF65-F5344CB8AC3E}">
        <p14:creationId xmlns:p14="http://schemas.microsoft.com/office/powerpoint/2010/main" val="2345530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fld id="{1B9684E3-451A-4EAB-B15B-5506D713ACE0}" type="slidenum">
              <a:rPr lang="en-US"/>
              <a:pPr/>
              <a:t>‹#›</a:t>
            </a:fld>
            <a:endParaRPr lang="en-US"/>
          </a:p>
        </p:txBody>
      </p:sp>
    </p:spTree>
    <p:extLst>
      <p:ext uri="{BB962C8B-B14F-4D97-AF65-F5344CB8AC3E}">
        <p14:creationId xmlns:p14="http://schemas.microsoft.com/office/powerpoint/2010/main" val="1205645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fld id="{0B77EBFC-2456-47F4-9153-2DCFB860ED6F}" type="slidenum">
              <a:rPr lang="en-US"/>
              <a:pPr/>
              <a:t>‹#›</a:t>
            </a:fld>
            <a:endParaRPr lang="en-US"/>
          </a:p>
        </p:txBody>
      </p:sp>
    </p:spTree>
    <p:extLst>
      <p:ext uri="{BB962C8B-B14F-4D97-AF65-F5344CB8AC3E}">
        <p14:creationId xmlns:p14="http://schemas.microsoft.com/office/powerpoint/2010/main" val="105683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fld id="{A7F73E74-5431-4A60-93A8-D2A20321BACF}" type="slidenum">
              <a:rPr lang="en-US"/>
              <a:pPr/>
              <a:t>‹#›</a:t>
            </a:fld>
            <a:endParaRPr lang="en-US"/>
          </a:p>
        </p:txBody>
      </p:sp>
    </p:spTree>
    <p:extLst>
      <p:ext uri="{BB962C8B-B14F-4D97-AF65-F5344CB8AC3E}">
        <p14:creationId xmlns:p14="http://schemas.microsoft.com/office/powerpoint/2010/main" val="126247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371600"/>
            <a:ext cx="19431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1371600"/>
            <a:ext cx="56769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fld id="{E1E72CA2-8691-4A50-AA43-23956550D249}" type="slidenum">
              <a:rPr lang="en-US"/>
              <a:pPr/>
              <a:t>‹#›</a:t>
            </a:fld>
            <a:endParaRPr lang="en-US"/>
          </a:p>
        </p:txBody>
      </p:sp>
    </p:spTree>
    <p:extLst>
      <p:ext uri="{BB962C8B-B14F-4D97-AF65-F5344CB8AC3E}">
        <p14:creationId xmlns:p14="http://schemas.microsoft.com/office/powerpoint/2010/main" val="2818788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fld id="{CD1FFE64-B6CC-4DC0-862C-B1ABABEDD7A1}" type="slidenum">
              <a:rPr lang="en-US"/>
              <a:pPr/>
              <a:t>‹#›</a:t>
            </a:fld>
            <a:endParaRPr lang="en-US"/>
          </a:p>
        </p:txBody>
      </p:sp>
    </p:spTree>
    <p:extLst>
      <p:ext uri="{BB962C8B-B14F-4D97-AF65-F5344CB8AC3E}">
        <p14:creationId xmlns:p14="http://schemas.microsoft.com/office/powerpoint/2010/main" val="2714687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2860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22860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sldNum" sz="quarter" idx="10"/>
          </p:nvPr>
        </p:nvSpPr>
        <p:spPr>
          <a:ln/>
        </p:spPr>
        <p:txBody>
          <a:bodyPr/>
          <a:lstStyle>
            <a:lvl1pPr>
              <a:defRPr/>
            </a:lvl1pPr>
          </a:lstStyle>
          <a:p>
            <a:fld id="{FE6455FC-6B5E-41F1-B708-D4C79D913421}" type="slidenum">
              <a:rPr lang="en-US"/>
              <a:pPr/>
              <a:t>‹#›</a:t>
            </a:fld>
            <a:endParaRPr lang="en-US"/>
          </a:p>
        </p:txBody>
      </p:sp>
    </p:spTree>
    <p:extLst>
      <p:ext uri="{BB962C8B-B14F-4D97-AF65-F5344CB8AC3E}">
        <p14:creationId xmlns:p14="http://schemas.microsoft.com/office/powerpoint/2010/main" val="2161343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sldNum" sz="quarter" idx="10"/>
          </p:nvPr>
        </p:nvSpPr>
        <p:spPr>
          <a:ln/>
        </p:spPr>
        <p:txBody>
          <a:bodyPr/>
          <a:lstStyle>
            <a:lvl1pPr>
              <a:defRPr/>
            </a:lvl1pPr>
          </a:lstStyle>
          <a:p>
            <a:fld id="{F40AFE39-46B5-4B17-B6F7-C10B123A6170}" type="slidenum">
              <a:rPr lang="en-US"/>
              <a:pPr/>
              <a:t>‹#›</a:t>
            </a:fld>
            <a:endParaRPr lang="en-US"/>
          </a:p>
        </p:txBody>
      </p:sp>
    </p:spTree>
    <p:extLst>
      <p:ext uri="{BB962C8B-B14F-4D97-AF65-F5344CB8AC3E}">
        <p14:creationId xmlns:p14="http://schemas.microsoft.com/office/powerpoint/2010/main" val="2861506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fld id="{CC8E817F-B92C-4D6A-8320-B52F0DA949AE}" type="slidenum">
              <a:rPr lang="en-US"/>
              <a:pPr/>
              <a:t>‹#›</a:t>
            </a:fld>
            <a:endParaRPr lang="en-US"/>
          </a:p>
        </p:txBody>
      </p:sp>
    </p:spTree>
    <p:extLst>
      <p:ext uri="{BB962C8B-B14F-4D97-AF65-F5344CB8AC3E}">
        <p14:creationId xmlns:p14="http://schemas.microsoft.com/office/powerpoint/2010/main" val="1895444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fld id="{41E0D071-F1D7-4DFC-8F4D-5F4A6C12D16A}" type="slidenum">
              <a:rPr lang="en-US"/>
              <a:pPr/>
              <a:t>‹#›</a:t>
            </a:fld>
            <a:endParaRPr lang="en-US"/>
          </a:p>
        </p:txBody>
      </p:sp>
    </p:spTree>
    <p:extLst>
      <p:ext uri="{BB962C8B-B14F-4D97-AF65-F5344CB8AC3E}">
        <p14:creationId xmlns:p14="http://schemas.microsoft.com/office/powerpoint/2010/main" val="3172984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fld id="{CA55F75B-F60B-4C93-879B-D8B6A57C3234}" type="slidenum">
              <a:rPr lang="en-US"/>
              <a:pPr/>
              <a:t>‹#›</a:t>
            </a:fld>
            <a:endParaRPr lang="en-US"/>
          </a:p>
        </p:txBody>
      </p:sp>
    </p:spTree>
    <p:extLst>
      <p:ext uri="{BB962C8B-B14F-4D97-AF65-F5344CB8AC3E}">
        <p14:creationId xmlns:p14="http://schemas.microsoft.com/office/powerpoint/2010/main" val="145866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sldNum" sz="quarter" idx="10"/>
          </p:nvPr>
        </p:nvSpPr>
        <p:spPr>
          <a:ln/>
        </p:spPr>
        <p:txBody>
          <a:bodyPr/>
          <a:lstStyle>
            <a:lvl1pPr>
              <a:defRPr/>
            </a:lvl1pPr>
          </a:lstStyle>
          <a:p>
            <a:fld id="{176F7CF7-BDE7-4D94-8E4A-3811B55E348B}" type="slidenum">
              <a:rPr lang="en-US"/>
              <a:pPr/>
              <a:t>‹#›</a:t>
            </a:fld>
            <a:endParaRPr lang="en-US"/>
          </a:p>
        </p:txBody>
      </p:sp>
    </p:spTree>
    <p:extLst>
      <p:ext uri="{BB962C8B-B14F-4D97-AF65-F5344CB8AC3E}">
        <p14:creationId xmlns:p14="http://schemas.microsoft.com/office/powerpoint/2010/main" val="623192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fld id="{AA8AC113-CB47-43FF-A591-B7B68AA457B7}" type="slidenum">
              <a:rPr lang="en-US"/>
              <a:pPr/>
              <a:t>‹#›</a:t>
            </a:fld>
            <a:endParaRPr lang="en-US"/>
          </a:p>
        </p:txBody>
      </p:sp>
    </p:spTree>
    <p:extLst>
      <p:ext uri="{BB962C8B-B14F-4D97-AF65-F5344CB8AC3E}">
        <p14:creationId xmlns:p14="http://schemas.microsoft.com/office/powerpoint/2010/main" val="450833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fld id="{C52A3835-33DA-45F2-A44B-095462072FA5}" type="slidenum">
              <a:rPr lang="en-US"/>
              <a:pPr/>
              <a:t>‹#›</a:t>
            </a:fld>
            <a:endParaRPr lang="en-US"/>
          </a:p>
        </p:txBody>
      </p:sp>
    </p:spTree>
    <p:extLst>
      <p:ext uri="{BB962C8B-B14F-4D97-AF65-F5344CB8AC3E}">
        <p14:creationId xmlns:p14="http://schemas.microsoft.com/office/powerpoint/2010/main" val="3897945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fld id="{5AFF0B6F-9AB1-4BF1-ADFC-680F38BCB283}" type="slidenum">
              <a:rPr lang="en-US"/>
              <a:pPr/>
              <a:t>‹#›</a:t>
            </a:fld>
            <a:endParaRPr lang="en-US"/>
          </a:p>
        </p:txBody>
      </p:sp>
    </p:spTree>
    <p:extLst>
      <p:ext uri="{BB962C8B-B14F-4D97-AF65-F5344CB8AC3E}">
        <p14:creationId xmlns:p14="http://schemas.microsoft.com/office/powerpoint/2010/main" val="1422815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371600"/>
            <a:ext cx="19431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1371600"/>
            <a:ext cx="56769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fld id="{A515D9BC-F263-424B-A637-340D45604620}" type="slidenum">
              <a:rPr lang="en-US"/>
              <a:pPr/>
              <a:t>‹#›</a:t>
            </a:fld>
            <a:endParaRPr lang="en-US"/>
          </a:p>
        </p:txBody>
      </p:sp>
    </p:spTree>
    <p:extLst>
      <p:ext uri="{BB962C8B-B14F-4D97-AF65-F5344CB8AC3E}">
        <p14:creationId xmlns:p14="http://schemas.microsoft.com/office/powerpoint/2010/main" val="1640869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2860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22860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sldNum" sz="quarter" idx="10"/>
          </p:nvPr>
        </p:nvSpPr>
        <p:spPr>
          <a:ln/>
        </p:spPr>
        <p:txBody>
          <a:bodyPr/>
          <a:lstStyle>
            <a:lvl1pPr>
              <a:defRPr/>
            </a:lvl1pPr>
          </a:lstStyle>
          <a:p>
            <a:fld id="{FE6455FC-6B5E-41F1-B708-D4C79D9134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0481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sldNum" sz="quarter" idx="10"/>
          </p:nvPr>
        </p:nvSpPr>
        <p:spPr>
          <a:ln/>
        </p:spPr>
        <p:txBody>
          <a:bodyPr/>
          <a:lstStyle>
            <a:lvl1pPr>
              <a:defRPr/>
            </a:lvl1pPr>
          </a:lstStyle>
          <a:p>
            <a:fld id="{F40AFE39-46B5-4B17-B6F7-C10B123A61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8967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fld id="{CC8E817F-B92C-4D6A-8320-B52F0DA949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2158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fld id="{41E0D071-F1D7-4DFC-8F4D-5F4A6C12D1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3617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fld id="{CA55F75B-F60B-4C93-879B-D8B6A57C3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68850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fld id="{AA8AC113-CB47-43FF-A591-B7B68AA457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951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2860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22860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sldNum" sz="quarter" idx="10"/>
          </p:nvPr>
        </p:nvSpPr>
        <p:spPr>
          <a:ln/>
        </p:spPr>
        <p:txBody>
          <a:bodyPr/>
          <a:lstStyle>
            <a:lvl1pPr>
              <a:defRPr/>
            </a:lvl1pPr>
          </a:lstStyle>
          <a:p>
            <a:fld id="{14925ABA-CB9A-4326-9F77-C31B812F877F}" type="slidenum">
              <a:rPr lang="en-US"/>
              <a:pPr/>
              <a:t>‹#›</a:t>
            </a:fld>
            <a:endParaRPr lang="en-US"/>
          </a:p>
        </p:txBody>
      </p:sp>
    </p:spTree>
    <p:extLst>
      <p:ext uri="{BB962C8B-B14F-4D97-AF65-F5344CB8AC3E}">
        <p14:creationId xmlns:p14="http://schemas.microsoft.com/office/powerpoint/2010/main" val="19359675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fld id="{C52A3835-33DA-45F2-A44B-095462072F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852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fld id="{5AFF0B6F-9AB1-4BF1-ADFC-680F38BCB2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1566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371600"/>
            <a:ext cx="19431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1371600"/>
            <a:ext cx="56769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fld id="{A515D9BC-F263-424B-A637-340D456046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607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sldNum" sz="quarter" idx="10"/>
          </p:nvPr>
        </p:nvSpPr>
        <p:spPr>
          <a:ln/>
        </p:spPr>
        <p:txBody>
          <a:bodyPr/>
          <a:lstStyle>
            <a:lvl1pPr>
              <a:defRPr/>
            </a:lvl1pPr>
          </a:lstStyle>
          <a:p>
            <a:fld id="{C2C7639F-D959-44F2-BA56-4BFF9045099A}" type="slidenum">
              <a:rPr lang="en-US"/>
              <a:pPr/>
              <a:t>‹#›</a:t>
            </a:fld>
            <a:endParaRPr lang="en-US"/>
          </a:p>
        </p:txBody>
      </p:sp>
    </p:spTree>
    <p:extLst>
      <p:ext uri="{BB962C8B-B14F-4D97-AF65-F5344CB8AC3E}">
        <p14:creationId xmlns:p14="http://schemas.microsoft.com/office/powerpoint/2010/main" val="2895050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fld id="{9B2051A3-B657-4220-9AED-45BACC170A49}" type="slidenum">
              <a:rPr lang="en-US"/>
              <a:pPr/>
              <a:t>‹#›</a:t>
            </a:fld>
            <a:endParaRPr lang="en-US"/>
          </a:p>
        </p:txBody>
      </p:sp>
    </p:spTree>
    <p:extLst>
      <p:ext uri="{BB962C8B-B14F-4D97-AF65-F5344CB8AC3E}">
        <p14:creationId xmlns:p14="http://schemas.microsoft.com/office/powerpoint/2010/main" val="414503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fld id="{945C137E-2043-4620-8368-0F7CA85668A5}" type="slidenum">
              <a:rPr lang="en-US"/>
              <a:pPr/>
              <a:t>‹#›</a:t>
            </a:fld>
            <a:endParaRPr lang="en-US"/>
          </a:p>
        </p:txBody>
      </p:sp>
    </p:spTree>
    <p:extLst>
      <p:ext uri="{BB962C8B-B14F-4D97-AF65-F5344CB8AC3E}">
        <p14:creationId xmlns:p14="http://schemas.microsoft.com/office/powerpoint/2010/main" val="182343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fld id="{8093B77D-42CF-4096-8DA2-B9063BA8D798}" type="slidenum">
              <a:rPr lang="en-US"/>
              <a:pPr/>
              <a:t>‹#›</a:t>
            </a:fld>
            <a:endParaRPr lang="en-US"/>
          </a:p>
        </p:txBody>
      </p:sp>
    </p:spTree>
    <p:extLst>
      <p:ext uri="{BB962C8B-B14F-4D97-AF65-F5344CB8AC3E}">
        <p14:creationId xmlns:p14="http://schemas.microsoft.com/office/powerpoint/2010/main" val="26109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fld id="{640CF2C1-553C-49E3-BEB4-A844016728CE}" type="slidenum">
              <a:rPr lang="en-US"/>
              <a:pPr/>
              <a:t>‹#›</a:t>
            </a:fld>
            <a:endParaRPr lang="en-US"/>
          </a:p>
        </p:txBody>
      </p:sp>
    </p:spTree>
    <p:extLst>
      <p:ext uri="{BB962C8B-B14F-4D97-AF65-F5344CB8AC3E}">
        <p14:creationId xmlns:p14="http://schemas.microsoft.com/office/powerpoint/2010/main" val="123905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2.png"/><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NULL"/><Relationship Id="rId5" Type="http://schemas.openxmlformats.org/officeDocument/2006/relationships/slideLayout" Target="../slideLayouts/slideLayout38.xml"/><Relationship Id="rId10" Type="http://schemas.openxmlformats.org/officeDocument/2006/relationships/theme" Target="../theme/theme5.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12"/>
          <p:cNvSpPr>
            <a:spLocks noChangeShapeType="1"/>
          </p:cNvSpPr>
          <p:nvPr userDrawn="1"/>
        </p:nvSpPr>
        <p:spPr bwMode="auto">
          <a:xfrm>
            <a:off x="304800" y="1371600"/>
            <a:ext cx="0" cy="5260975"/>
          </a:xfrm>
          <a:prstGeom prst="line">
            <a:avLst/>
          </a:prstGeom>
          <a:noFill/>
          <a:ln w="9525">
            <a:solidFill>
              <a:schemeClr val="bg2"/>
            </a:solidFill>
            <a:round/>
            <a:headEnd/>
            <a:tailEnd/>
          </a:ln>
        </p:spPr>
        <p:txBody>
          <a:bodyPr/>
          <a:lstStyle/>
          <a:p>
            <a:pPr>
              <a:defRPr/>
            </a:pPr>
            <a:endParaRPr lang="en-US">
              <a:latin typeface="Arial" charset="0"/>
            </a:endParaRPr>
          </a:p>
        </p:txBody>
      </p:sp>
      <p:pic>
        <p:nvPicPr>
          <p:cNvPr id="1027" name="Picture 21" descr="burrus_header"/>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762000" y="1371600"/>
            <a:ext cx="7772400" cy="838200"/>
          </a:xfrm>
          <a:prstGeom prst="rect">
            <a:avLst/>
          </a:prstGeom>
          <a:noFill/>
          <a:ln w="9525">
            <a:noFill/>
            <a:miter lim="800000"/>
            <a:headEnd/>
            <a:tailEnd/>
          </a:ln>
          <a:effectLst>
            <a:outerShdw dist="25399" dir="2700000" algn="ctr" rotWithShape="0">
              <a:schemeClr val="bg2">
                <a:alpha val="31000"/>
              </a:schemeClr>
            </a:outerShdw>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762000" y="2286000"/>
            <a:ext cx="7772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Line 13"/>
          <p:cNvSpPr>
            <a:spLocks noChangeShapeType="1"/>
          </p:cNvSpPr>
          <p:nvPr userDrawn="1"/>
        </p:nvSpPr>
        <p:spPr bwMode="auto">
          <a:xfrm>
            <a:off x="304800" y="6629400"/>
            <a:ext cx="8534400" cy="0"/>
          </a:xfrm>
          <a:prstGeom prst="line">
            <a:avLst/>
          </a:prstGeom>
          <a:noFill/>
          <a:ln w="9525">
            <a:solidFill>
              <a:schemeClr val="bg2"/>
            </a:solidFill>
            <a:round/>
            <a:headEnd/>
            <a:tailEnd/>
          </a:ln>
        </p:spPr>
        <p:txBody>
          <a:bodyPr/>
          <a:lstStyle/>
          <a:p>
            <a:pPr>
              <a:defRPr/>
            </a:pPr>
            <a:endParaRPr lang="en-US">
              <a:latin typeface="Arial" charset="0"/>
            </a:endParaRPr>
          </a:p>
        </p:txBody>
      </p:sp>
      <p:sp>
        <p:nvSpPr>
          <p:cNvPr id="1031" name="Line 15"/>
          <p:cNvSpPr>
            <a:spLocks noChangeShapeType="1"/>
          </p:cNvSpPr>
          <p:nvPr userDrawn="1"/>
        </p:nvSpPr>
        <p:spPr bwMode="auto">
          <a:xfrm>
            <a:off x="7239000" y="6129338"/>
            <a:ext cx="1600200" cy="0"/>
          </a:xfrm>
          <a:prstGeom prst="line">
            <a:avLst/>
          </a:prstGeom>
          <a:noFill/>
          <a:ln w="9525">
            <a:solidFill>
              <a:schemeClr val="bg2"/>
            </a:solidFill>
            <a:round/>
            <a:headEnd/>
            <a:tailEnd/>
          </a:ln>
        </p:spPr>
        <p:txBody>
          <a:bodyPr/>
          <a:lstStyle/>
          <a:p>
            <a:pPr>
              <a:defRPr/>
            </a:pPr>
            <a:endParaRPr lang="en-US">
              <a:latin typeface="Arial" charset="0"/>
            </a:endParaRPr>
          </a:p>
        </p:txBody>
      </p:sp>
      <p:sp>
        <p:nvSpPr>
          <p:cNvPr id="1041" name="Rectangle 17"/>
          <p:cNvSpPr>
            <a:spLocks noGrp="1" noChangeArrowheads="1"/>
          </p:cNvSpPr>
          <p:nvPr>
            <p:ph type="sldNum" sz="quarter" idx="4"/>
          </p:nvPr>
        </p:nvSpPr>
        <p:spPr bwMode="auto">
          <a:xfrm>
            <a:off x="304800" y="6288088"/>
            <a:ext cx="914400" cy="457200"/>
          </a:xfrm>
          <a:prstGeom prst="rect">
            <a:avLst/>
          </a:prstGeom>
          <a:noFill/>
          <a:ln>
            <a:noFill/>
          </a:ln>
          <a:extLst/>
        </p:spPr>
        <p:txBody>
          <a:bodyPr vert="horz" wrap="square" lIns="91440" tIns="45720" rIns="91440" bIns="45720" numCol="1" anchor="ctr" anchorCtr="0" compatLnSpc="1">
            <a:prstTxWarp prst="textNoShape">
              <a:avLst/>
            </a:prstTxWarp>
          </a:bodyPr>
          <a:lstStyle>
            <a:lvl1pPr>
              <a:defRPr sz="1000"/>
            </a:lvl1pPr>
          </a:lstStyle>
          <a:p>
            <a:fld id="{710AC43F-1277-4027-A3CE-B6949D269099}" type="slidenum">
              <a:rPr lang="en-US"/>
              <a:pPr/>
              <a:t>‹#›</a:t>
            </a:fld>
            <a:endParaRPr lang="en-US"/>
          </a:p>
        </p:txBody>
      </p:sp>
      <p:sp>
        <p:nvSpPr>
          <p:cNvPr id="1033" name="Line 19"/>
          <p:cNvSpPr>
            <a:spLocks noChangeShapeType="1"/>
          </p:cNvSpPr>
          <p:nvPr userDrawn="1"/>
        </p:nvSpPr>
        <p:spPr bwMode="auto">
          <a:xfrm flipV="1">
            <a:off x="8839200" y="6132513"/>
            <a:ext cx="0" cy="493712"/>
          </a:xfrm>
          <a:prstGeom prst="line">
            <a:avLst/>
          </a:prstGeom>
          <a:noFill/>
          <a:ln w="9525">
            <a:solidFill>
              <a:schemeClr val="bg2"/>
            </a:solidFill>
            <a:round/>
            <a:headEnd/>
            <a:tailEnd/>
          </a:ln>
        </p:spPr>
        <p:txBody>
          <a:bodyPr wrap="none" anchor="ctr"/>
          <a:lstStyle/>
          <a:p>
            <a:pPr>
              <a:defRPr/>
            </a:pPr>
            <a:endParaRPr lang="en-US">
              <a:latin typeface="Arial" charset="0"/>
            </a:endParaRPr>
          </a:p>
        </p:txBody>
      </p:sp>
      <p:sp>
        <p:nvSpPr>
          <p:cNvPr id="1034" name="TextBox 11"/>
          <p:cNvSpPr txBox="1">
            <a:spLocks noChangeArrowheads="1"/>
          </p:cNvSpPr>
          <p:nvPr userDrawn="1"/>
        </p:nvSpPr>
        <p:spPr bwMode="auto">
          <a:xfrm>
            <a:off x="7467600" y="6388100"/>
            <a:ext cx="2030413" cy="246063"/>
          </a:xfrm>
          <a:prstGeom prst="rect">
            <a:avLst/>
          </a:prstGeom>
          <a:noFill/>
          <a:ln>
            <a:noFill/>
          </a:ln>
          <a:extLst/>
        </p:spPr>
        <p:txBody>
          <a:bodyPr>
            <a:spAutoFit/>
          </a:bodyPr>
          <a:lstStyle>
            <a:lvl1pPr>
              <a:defRPr sz="2400">
                <a:solidFill>
                  <a:schemeClr val="tx1"/>
                </a:solidFill>
                <a:latin typeface="Arial" charset="0"/>
                <a:ea typeface="ＭＳ Ｐゴシック" pitchFamily="116" charset="-128"/>
              </a:defRPr>
            </a:lvl1pPr>
            <a:lvl2pPr marL="742950" indent="-285750">
              <a:defRPr sz="2400">
                <a:solidFill>
                  <a:schemeClr val="tx1"/>
                </a:solidFill>
                <a:latin typeface="Arial" charset="0"/>
                <a:ea typeface="ＭＳ Ｐゴシック" pitchFamily="116" charset="-128"/>
              </a:defRPr>
            </a:lvl2pPr>
            <a:lvl3pPr marL="1143000" indent="-228600">
              <a:defRPr sz="2400">
                <a:solidFill>
                  <a:schemeClr val="tx1"/>
                </a:solidFill>
                <a:latin typeface="Arial" charset="0"/>
                <a:ea typeface="ＭＳ Ｐゴシック" pitchFamily="116" charset="-128"/>
              </a:defRPr>
            </a:lvl3pPr>
            <a:lvl4pPr marL="1600200" indent="-228600">
              <a:defRPr sz="2400">
                <a:solidFill>
                  <a:schemeClr val="tx1"/>
                </a:solidFill>
                <a:latin typeface="Arial" charset="0"/>
                <a:ea typeface="ＭＳ Ｐゴシック" pitchFamily="116" charset="-128"/>
              </a:defRPr>
            </a:lvl4pPr>
            <a:lvl5pPr marL="2057400" indent="-228600">
              <a:defRPr sz="2400">
                <a:solidFill>
                  <a:schemeClr val="tx1"/>
                </a:solidFill>
                <a:latin typeface="Arial" charset="0"/>
                <a:ea typeface="ＭＳ Ｐゴシック" pitchFamily="1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6" charset="-128"/>
              </a:defRPr>
            </a:lvl9pPr>
          </a:lstStyle>
          <a:p>
            <a:pPr>
              <a:defRPr/>
            </a:pPr>
            <a:r>
              <a:rPr lang="en-US" sz="1000" i="1"/>
              <a:t>College of </a:t>
            </a:r>
            <a:r>
              <a:rPr lang="en-US" sz="1000"/>
              <a:t>Engineering</a:t>
            </a:r>
          </a:p>
        </p:txBody>
      </p:sp>
      <p:pic>
        <p:nvPicPr>
          <p:cNvPr id="1035" name="Picture 1"/>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7448550" y="6169025"/>
            <a:ext cx="13716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3"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 id="2147484630" r:id="rId11"/>
    <p:sldLayoutId id="2147484631" r:id="rId12"/>
  </p:sldLayoutIdLst>
  <p:hf sldNum="0" hdr="0" ftr="0" dt="0"/>
  <p:txStyles>
    <p:titleStyle>
      <a:lvl1pPr algn="l" rtl="0" eaLnBrk="0" fontAlgn="base" hangingPunct="0">
        <a:spcBef>
          <a:spcPct val="0"/>
        </a:spcBef>
        <a:spcAft>
          <a:spcPct val="0"/>
        </a:spcAft>
        <a:defRPr sz="4400">
          <a:solidFill>
            <a:srgbClr val="691638"/>
          </a:solidFill>
          <a:latin typeface="+mj-lt"/>
          <a:ea typeface="+mj-ea"/>
          <a:cs typeface="+mj-cs"/>
        </a:defRPr>
      </a:lvl1pPr>
      <a:lvl2pPr algn="l" rtl="0" eaLnBrk="0" fontAlgn="base" hangingPunct="0">
        <a:spcBef>
          <a:spcPct val="0"/>
        </a:spcBef>
        <a:spcAft>
          <a:spcPct val="0"/>
        </a:spcAft>
        <a:defRPr sz="4400">
          <a:solidFill>
            <a:srgbClr val="691638"/>
          </a:solidFill>
          <a:latin typeface="Arial" charset="0"/>
          <a:ea typeface="ＭＳ Ｐゴシック" pitchFamily="116" charset="-128"/>
        </a:defRPr>
      </a:lvl2pPr>
      <a:lvl3pPr algn="l" rtl="0" eaLnBrk="0" fontAlgn="base" hangingPunct="0">
        <a:spcBef>
          <a:spcPct val="0"/>
        </a:spcBef>
        <a:spcAft>
          <a:spcPct val="0"/>
        </a:spcAft>
        <a:defRPr sz="4400">
          <a:solidFill>
            <a:srgbClr val="691638"/>
          </a:solidFill>
          <a:latin typeface="Arial" charset="0"/>
          <a:ea typeface="ＭＳ Ｐゴシック" pitchFamily="116" charset="-128"/>
        </a:defRPr>
      </a:lvl3pPr>
      <a:lvl4pPr algn="l" rtl="0" eaLnBrk="0" fontAlgn="base" hangingPunct="0">
        <a:spcBef>
          <a:spcPct val="0"/>
        </a:spcBef>
        <a:spcAft>
          <a:spcPct val="0"/>
        </a:spcAft>
        <a:defRPr sz="4400">
          <a:solidFill>
            <a:srgbClr val="691638"/>
          </a:solidFill>
          <a:latin typeface="Arial" charset="0"/>
          <a:ea typeface="ＭＳ Ｐゴシック" pitchFamily="116" charset="-128"/>
        </a:defRPr>
      </a:lvl4pPr>
      <a:lvl5pPr algn="l" rtl="0" eaLnBrk="0" fontAlgn="base" hangingPunct="0">
        <a:spcBef>
          <a:spcPct val="0"/>
        </a:spcBef>
        <a:spcAft>
          <a:spcPct val="0"/>
        </a:spcAft>
        <a:defRPr sz="4400">
          <a:solidFill>
            <a:srgbClr val="691638"/>
          </a:solidFill>
          <a:latin typeface="Arial" charset="0"/>
          <a:ea typeface="ＭＳ Ｐゴシック" pitchFamily="116" charset="-128"/>
        </a:defRPr>
      </a:lvl5pPr>
      <a:lvl6pPr marL="457200" algn="l" rtl="0" fontAlgn="base">
        <a:spcBef>
          <a:spcPct val="0"/>
        </a:spcBef>
        <a:spcAft>
          <a:spcPct val="0"/>
        </a:spcAft>
        <a:defRPr sz="4400">
          <a:solidFill>
            <a:srgbClr val="691638"/>
          </a:solidFill>
          <a:latin typeface="Arial" charset="0"/>
          <a:ea typeface="ＭＳ Ｐゴシック" pitchFamily="116" charset="-128"/>
        </a:defRPr>
      </a:lvl6pPr>
      <a:lvl7pPr marL="914400" algn="l" rtl="0" fontAlgn="base">
        <a:spcBef>
          <a:spcPct val="0"/>
        </a:spcBef>
        <a:spcAft>
          <a:spcPct val="0"/>
        </a:spcAft>
        <a:defRPr sz="4400">
          <a:solidFill>
            <a:srgbClr val="691638"/>
          </a:solidFill>
          <a:latin typeface="Arial" charset="0"/>
          <a:ea typeface="ＭＳ Ｐゴシック" pitchFamily="116" charset="-128"/>
        </a:defRPr>
      </a:lvl7pPr>
      <a:lvl8pPr marL="1371600" algn="l" rtl="0" fontAlgn="base">
        <a:spcBef>
          <a:spcPct val="0"/>
        </a:spcBef>
        <a:spcAft>
          <a:spcPct val="0"/>
        </a:spcAft>
        <a:defRPr sz="4400">
          <a:solidFill>
            <a:srgbClr val="691638"/>
          </a:solidFill>
          <a:latin typeface="Arial" charset="0"/>
          <a:ea typeface="ＭＳ Ｐゴシック" pitchFamily="116" charset="-128"/>
        </a:defRPr>
      </a:lvl8pPr>
      <a:lvl9pPr marL="1828800" algn="l" rtl="0" fontAlgn="base">
        <a:spcBef>
          <a:spcPct val="0"/>
        </a:spcBef>
        <a:spcAft>
          <a:spcPct val="0"/>
        </a:spcAft>
        <a:defRPr sz="4400">
          <a:solidFill>
            <a:srgbClr val="691638"/>
          </a:solidFill>
          <a:latin typeface="Arial" charset="0"/>
          <a:ea typeface="ＭＳ Ｐゴシック" pitchFamily="116" charset="-128"/>
        </a:defRPr>
      </a:lvl9pPr>
    </p:titleStyle>
    <p:bodyStyle>
      <a:lvl1pPr marL="342900" indent="-342900" algn="l" rtl="0" eaLnBrk="0" fontAlgn="base" hangingPunct="0">
        <a:spcBef>
          <a:spcPct val="20000"/>
        </a:spcBef>
        <a:spcAft>
          <a:spcPct val="0"/>
        </a:spcAft>
        <a:buClr>
          <a:srgbClr val="691638"/>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C5A21"/>
        </a:buClr>
        <a:buFont typeface="Times" panose="02020603060405020304" pitchFamily="18"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7ADB0"/>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Line 12"/>
          <p:cNvSpPr>
            <a:spLocks noChangeShapeType="1"/>
          </p:cNvSpPr>
          <p:nvPr userDrawn="1"/>
        </p:nvSpPr>
        <p:spPr bwMode="auto">
          <a:xfrm>
            <a:off x="304800" y="990600"/>
            <a:ext cx="0" cy="5641975"/>
          </a:xfrm>
          <a:prstGeom prst="line">
            <a:avLst/>
          </a:prstGeom>
          <a:noFill/>
          <a:ln w="9525">
            <a:solidFill>
              <a:schemeClr val="bg2"/>
            </a:solidFill>
            <a:round/>
            <a:headEnd/>
            <a:tailEnd/>
          </a:ln>
        </p:spPr>
        <p:txBody>
          <a:bodyPr/>
          <a:lstStyle/>
          <a:p>
            <a:pPr>
              <a:defRPr/>
            </a:pPr>
            <a:endParaRPr lang="en-US">
              <a:latin typeface="Arial" charset="0"/>
            </a:endParaRPr>
          </a:p>
        </p:txBody>
      </p:sp>
      <p:sp>
        <p:nvSpPr>
          <p:cNvPr id="2051" name="Rectangle 2"/>
          <p:cNvSpPr>
            <a:spLocks noGrp="1" noChangeArrowheads="1"/>
          </p:cNvSpPr>
          <p:nvPr>
            <p:ph type="title"/>
          </p:nvPr>
        </p:nvSpPr>
        <p:spPr bwMode="auto">
          <a:xfrm>
            <a:off x="762000" y="1371600"/>
            <a:ext cx="7772400" cy="838200"/>
          </a:xfrm>
          <a:prstGeom prst="rect">
            <a:avLst/>
          </a:prstGeom>
          <a:noFill/>
          <a:ln w="9525">
            <a:noFill/>
            <a:miter lim="800000"/>
            <a:headEnd/>
            <a:tailEnd/>
          </a:ln>
          <a:effectLst>
            <a:outerShdw dist="25399" dir="2700000" algn="ctr" rotWithShape="0">
              <a:schemeClr val="bg2">
                <a:alpha val="31000"/>
              </a:schemeClr>
            </a:outerShdw>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762000" y="2286000"/>
            <a:ext cx="7772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3" name="Line 13"/>
          <p:cNvSpPr>
            <a:spLocks noChangeShapeType="1"/>
          </p:cNvSpPr>
          <p:nvPr userDrawn="1"/>
        </p:nvSpPr>
        <p:spPr bwMode="auto">
          <a:xfrm>
            <a:off x="304800" y="6629400"/>
            <a:ext cx="8534400" cy="0"/>
          </a:xfrm>
          <a:prstGeom prst="line">
            <a:avLst/>
          </a:prstGeom>
          <a:noFill/>
          <a:ln w="9525">
            <a:solidFill>
              <a:schemeClr val="bg2"/>
            </a:solidFill>
            <a:round/>
            <a:headEnd/>
            <a:tailEnd/>
          </a:ln>
        </p:spPr>
        <p:txBody>
          <a:bodyPr/>
          <a:lstStyle/>
          <a:p>
            <a:pPr>
              <a:defRPr/>
            </a:pPr>
            <a:endParaRPr lang="en-US">
              <a:latin typeface="Arial" charset="0"/>
            </a:endParaRPr>
          </a:p>
        </p:txBody>
      </p:sp>
      <p:sp>
        <p:nvSpPr>
          <p:cNvPr id="1041" name="Rectangle 17"/>
          <p:cNvSpPr>
            <a:spLocks noGrp="1" noChangeArrowheads="1"/>
          </p:cNvSpPr>
          <p:nvPr>
            <p:ph type="sldNum" sz="quarter" idx="4"/>
          </p:nvPr>
        </p:nvSpPr>
        <p:spPr bwMode="auto">
          <a:xfrm>
            <a:off x="304800" y="6288088"/>
            <a:ext cx="914400" cy="457200"/>
          </a:xfrm>
          <a:prstGeom prst="rect">
            <a:avLst/>
          </a:prstGeom>
          <a:noFill/>
          <a:ln>
            <a:noFill/>
          </a:ln>
          <a:extLst/>
        </p:spPr>
        <p:txBody>
          <a:bodyPr vert="horz" wrap="square" lIns="91440" tIns="45720" rIns="91440" bIns="45720" numCol="1" anchor="ctr" anchorCtr="0" compatLnSpc="1">
            <a:prstTxWarp prst="textNoShape">
              <a:avLst/>
            </a:prstTxWarp>
          </a:bodyPr>
          <a:lstStyle>
            <a:lvl1pPr>
              <a:defRPr sz="1000"/>
            </a:lvl1pPr>
          </a:lstStyle>
          <a:p>
            <a:fld id="{182C63D5-E062-4D20-B4D5-C21C97E1AA1B}" type="slidenum">
              <a:rPr lang="en-US"/>
              <a:pPr/>
              <a:t>‹#›</a:t>
            </a:fld>
            <a:endParaRPr lang="en-US"/>
          </a:p>
        </p:txBody>
      </p:sp>
      <p:sp>
        <p:nvSpPr>
          <p:cNvPr id="2055" name="TextBox 11"/>
          <p:cNvSpPr txBox="1">
            <a:spLocks noChangeArrowheads="1"/>
          </p:cNvSpPr>
          <p:nvPr userDrawn="1"/>
        </p:nvSpPr>
        <p:spPr bwMode="auto">
          <a:xfrm>
            <a:off x="228600" y="744538"/>
            <a:ext cx="2030413" cy="246062"/>
          </a:xfrm>
          <a:prstGeom prst="rect">
            <a:avLst/>
          </a:prstGeom>
          <a:noFill/>
          <a:ln>
            <a:noFill/>
          </a:ln>
          <a:extLst/>
        </p:spPr>
        <p:txBody>
          <a:bodyPr>
            <a:spAutoFit/>
          </a:bodyPr>
          <a:lstStyle>
            <a:lvl1pPr>
              <a:defRPr sz="2400">
                <a:solidFill>
                  <a:schemeClr val="tx1"/>
                </a:solidFill>
                <a:latin typeface="Arial" charset="0"/>
                <a:ea typeface="ＭＳ Ｐゴシック" pitchFamily="116" charset="-128"/>
              </a:defRPr>
            </a:lvl1pPr>
            <a:lvl2pPr marL="742950" indent="-285750">
              <a:defRPr sz="2400">
                <a:solidFill>
                  <a:schemeClr val="tx1"/>
                </a:solidFill>
                <a:latin typeface="Arial" charset="0"/>
                <a:ea typeface="ＭＳ Ｐゴシック" pitchFamily="116" charset="-128"/>
              </a:defRPr>
            </a:lvl2pPr>
            <a:lvl3pPr marL="1143000" indent="-228600">
              <a:defRPr sz="2400">
                <a:solidFill>
                  <a:schemeClr val="tx1"/>
                </a:solidFill>
                <a:latin typeface="Arial" charset="0"/>
                <a:ea typeface="ＭＳ Ｐゴシック" pitchFamily="116" charset="-128"/>
              </a:defRPr>
            </a:lvl3pPr>
            <a:lvl4pPr marL="1600200" indent="-228600">
              <a:defRPr sz="2400">
                <a:solidFill>
                  <a:schemeClr val="tx1"/>
                </a:solidFill>
                <a:latin typeface="Arial" charset="0"/>
                <a:ea typeface="ＭＳ Ｐゴシック" pitchFamily="116" charset="-128"/>
              </a:defRPr>
            </a:lvl4pPr>
            <a:lvl5pPr marL="2057400" indent="-228600">
              <a:defRPr sz="2400">
                <a:solidFill>
                  <a:schemeClr val="tx1"/>
                </a:solidFill>
                <a:latin typeface="Arial" charset="0"/>
                <a:ea typeface="ＭＳ Ｐゴシック" pitchFamily="1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6" charset="-128"/>
              </a:defRPr>
            </a:lvl9pPr>
          </a:lstStyle>
          <a:p>
            <a:pPr>
              <a:defRPr/>
            </a:pPr>
            <a:r>
              <a:rPr lang="en-US" sz="1000" i="1"/>
              <a:t>College of </a:t>
            </a:r>
            <a:r>
              <a:rPr lang="en-US" sz="1000"/>
              <a:t>Engineering</a:t>
            </a:r>
          </a:p>
        </p:txBody>
      </p:sp>
      <p:pic>
        <p:nvPicPr>
          <p:cNvPr id="2056" name="Picture 1"/>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228600" y="609600"/>
            <a:ext cx="13716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32" r:id="rId1"/>
    <p:sldLayoutId id="2147484633" r:id="rId2"/>
  </p:sldLayoutIdLst>
  <p:hf sldNum="0" hdr="0" ftr="0" dt="0"/>
  <p:txStyles>
    <p:titleStyle>
      <a:lvl1pPr algn="l" rtl="0" eaLnBrk="0" fontAlgn="base" hangingPunct="0">
        <a:spcBef>
          <a:spcPct val="0"/>
        </a:spcBef>
        <a:spcAft>
          <a:spcPct val="0"/>
        </a:spcAft>
        <a:defRPr sz="4400">
          <a:solidFill>
            <a:srgbClr val="691638"/>
          </a:solidFill>
          <a:latin typeface="+mj-lt"/>
          <a:ea typeface="+mj-ea"/>
          <a:cs typeface="+mj-cs"/>
        </a:defRPr>
      </a:lvl1pPr>
      <a:lvl2pPr algn="l" rtl="0" eaLnBrk="0" fontAlgn="base" hangingPunct="0">
        <a:spcBef>
          <a:spcPct val="0"/>
        </a:spcBef>
        <a:spcAft>
          <a:spcPct val="0"/>
        </a:spcAft>
        <a:defRPr sz="4400">
          <a:solidFill>
            <a:srgbClr val="691638"/>
          </a:solidFill>
          <a:latin typeface="Arial" charset="0"/>
          <a:ea typeface="ＭＳ Ｐゴシック" pitchFamily="116" charset="-128"/>
        </a:defRPr>
      </a:lvl2pPr>
      <a:lvl3pPr algn="l" rtl="0" eaLnBrk="0" fontAlgn="base" hangingPunct="0">
        <a:spcBef>
          <a:spcPct val="0"/>
        </a:spcBef>
        <a:spcAft>
          <a:spcPct val="0"/>
        </a:spcAft>
        <a:defRPr sz="4400">
          <a:solidFill>
            <a:srgbClr val="691638"/>
          </a:solidFill>
          <a:latin typeface="Arial" charset="0"/>
          <a:ea typeface="ＭＳ Ｐゴシック" pitchFamily="116" charset="-128"/>
        </a:defRPr>
      </a:lvl3pPr>
      <a:lvl4pPr algn="l" rtl="0" eaLnBrk="0" fontAlgn="base" hangingPunct="0">
        <a:spcBef>
          <a:spcPct val="0"/>
        </a:spcBef>
        <a:spcAft>
          <a:spcPct val="0"/>
        </a:spcAft>
        <a:defRPr sz="4400">
          <a:solidFill>
            <a:srgbClr val="691638"/>
          </a:solidFill>
          <a:latin typeface="Arial" charset="0"/>
          <a:ea typeface="ＭＳ Ｐゴシック" pitchFamily="116" charset="-128"/>
        </a:defRPr>
      </a:lvl4pPr>
      <a:lvl5pPr algn="l" rtl="0" eaLnBrk="0" fontAlgn="base" hangingPunct="0">
        <a:spcBef>
          <a:spcPct val="0"/>
        </a:spcBef>
        <a:spcAft>
          <a:spcPct val="0"/>
        </a:spcAft>
        <a:defRPr sz="4400">
          <a:solidFill>
            <a:srgbClr val="691638"/>
          </a:solidFill>
          <a:latin typeface="Arial" charset="0"/>
          <a:ea typeface="ＭＳ Ｐゴシック" pitchFamily="116" charset="-128"/>
        </a:defRPr>
      </a:lvl5pPr>
      <a:lvl6pPr marL="457200" algn="l" rtl="0" fontAlgn="base">
        <a:spcBef>
          <a:spcPct val="0"/>
        </a:spcBef>
        <a:spcAft>
          <a:spcPct val="0"/>
        </a:spcAft>
        <a:defRPr sz="4400">
          <a:solidFill>
            <a:srgbClr val="691638"/>
          </a:solidFill>
          <a:latin typeface="Arial" charset="0"/>
          <a:ea typeface="ＭＳ Ｐゴシック" pitchFamily="116" charset="-128"/>
        </a:defRPr>
      </a:lvl6pPr>
      <a:lvl7pPr marL="914400" algn="l" rtl="0" fontAlgn="base">
        <a:spcBef>
          <a:spcPct val="0"/>
        </a:spcBef>
        <a:spcAft>
          <a:spcPct val="0"/>
        </a:spcAft>
        <a:defRPr sz="4400">
          <a:solidFill>
            <a:srgbClr val="691638"/>
          </a:solidFill>
          <a:latin typeface="Arial" charset="0"/>
          <a:ea typeface="ＭＳ Ｐゴシック" pitchFamily="116" charset="-128"/>
        </a:defRPr>
      </a:lvl7pPr>
      <a:lvl8pPr marL="1371600" algn="l" rtl="0" fontAlgn="base">
        <a:spcBef>
          <a:spcPct val="0"/>
        </a:spcBef>
        <a:spcAft>
          <a:spcPct val="0"/>
        </a:spcAft>
        <a:defRPr sz="4400">
          <a:solidFill>
            <a:srgbClr val="691638"/>
          </a:solidFill>
          <a:latin typeface="Arial" charset="0"/>
          <a:ea typeface="ＭＳ Ｐゴシック" pitchFamily="116" charset="-128"/>
        </a:defRPr>
      </a:lvl8pPr>
      <a:lvl9pPr marL="1828800" algn="l" rtl="0" fontAlgn="base">
        <a:spcBef>
          <a:spcPct val="0"/>
        </a:spcBef>
        <a:spcAft>
          <a:spcPct val="0"/>
        </a:spcAft>
        <a:defRPr sz="4400">
          <a:solidFill>
            <a:srgbClr val="691638"/>
          </a:solidFill>
          <a:latin typeface="Arial" charset="0"/>
          <a:ea typeface="ＭＳ Ｐゴシック" pitchFamily="116" charset="-128"/>
        </a:defRPr>
      </a:lvl9pPr>
    </p:titleStyle>
    <p:bodyStyle>
      <a:lvl1pPr marL="342900" indent="-342900" algn="l" rtl="0" eaLnBrk="0" fontAlgn="base" hangingPunct="0">
        <a:spcBef>
          <a:spcPct val="20000"/>
        </a:spcBef>
        <a:spcAft>
          <a:spcPct val="0"/>
        </a:spcAft>
        <a:buClr>
          <a:srgbClr val="691638"/>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C5A21"/>
        </a:buClr>
        <a:buFont typeface="Times" panose="02020603060405020304" pitchFamily="18"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7ADB0"/>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Line 12"/>
          <p:cNvSpPr>
            <a:spLocks noChangeShapeType="1"/>
          </p:cNvSpPr>
          <p:nvPr userDrawn="1"/>
        </p:nvSpPr>
        <p:spPr bwMode="auto">
          <a:xfrm>
            <a:off x="304800" y="1371600"/>
            <a:ext cx="0" cy="5260975"/>
          </a:xfrm>
          <a:prstGeom prst="line">
            <a:avLst/>
          </a:prstGeom>
          <a:noFill/>
          <a:ln w="9525">
            <a:solidFill>
              <a:schemeClr val="bg2"/>
            </a:solidFill>
            <a:round/>
            <a:headEnd/>
            <a:tailEnd/>
          </a:ln>
        </p:spPr>
        <p:txBody>
          <a:bodyPr/>
          <a:lstStyle/>
          <a:p>
            <a:pPr>
              <a:defRPr/>
            </a:pPr>
            <a:endParaRPr lang="en-US">
              <a:latin typeface="Arial" charset="0"/>
            </a:endParaRPr>
          </a:p>
        </p:txBody>
      </p:sp>
      <p:sp>
        <p:nvSpPr>
          <p:cNvPr id="3075" name="Rectangle 2"/>
          <p:cNvSpPr>
            <a:spLocks noGrp="1" noChangeArrowheads="1"/>
          </p:cNvSpPr>
          <p:nvPr>
            <p:ph type="title"/>
          </p:nvPr>
        </p:nvSpPr>
        <p:spPr bwMode="auto">
          <a:xfrm>
            <a:off x="762000" y="1371600"/>
            <a:ext cx="7772400" cy="838200"/>
          </a:xfrm>
          <a:prstGeom prst="rect">
            <a:avLst/>
          </a:prstGeom>
          <a:noFill/>
          <a:ln w="9525">
            <a:noFill/>
            <a:miter lim="800000"/>
            <a:headEnd/>
            <a:tailEnd/>
          </a:ln>
          <a:effectLst>
            <a:outerShdw dist="25399" dir="2700000" algn="ctr" rotWithShape="0">
              <a:schemeClr val="bg2">
                <a:alpha val="31000"/>
              </a:schemeClr>
            </a:outerShdw>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076" name="Rectangle 3"/>
          <p:cNvSpPr>
            <a:spLocks noGrp="1" noChangeArrowheads="1"/>
          </p:cNvSpPr>
          <p:nvPr>
            <p:ph type="body" idx="1"/>
          </p:nvPr>
        </p:nvSpPr>
        <p:spPr bwMode="auto">
          <a:xfrm>
            <a:off x="762000" y="2286000"/>
            <a:ext cx="7772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7" name="Line 13"/>
          <p:cNvSpPr>
            <a:spLocks noChangeShapeType="1"/>
          </p:cNvSpPr>
          <p:nvPr userDrawn="1"/>
        </p:nvSpPr>
        <p:spPr bwMode="auto">
          <a:xfrm>
            <a:off x="304800" y="6629400"/>
            <a:ext cx="8534400" cy="0"/>
          </a:xfrm>
          <a:prstGeom prst="line">
            <a:avLst/>
          </a:prstGeom>
          <a:noFill/>
          <a:ln w="9525">
            <a:solidFill>
              <a:schemeClr val="bg2"/>
            </a:solidFill>
            <a:round/>
            <a:headEnd/>
            <a:tailEnd/>
          </a:ln>
        </p:spPr>
        <p:txBody>
          <a:bodyPr/>
          <a:lstStyle/>
          <a:p>
            <a:pPr>
              <a:defRPr/>
            </a:pPr>
            <a:endParaRPr lang="en-US">
              <a:latin typeface="Arial" charset="0"/>
            </a:endParaRPr>
          </a:p>
        </p:txBody>
      </p:sp>
      <p:sp>
        <p:nvSpPr>
          <p:cNvPr id="3078" name="Line 15"/>
          <p:cNvSpPr>
            <a:spLocks noChangeShapeType="1"/>
          </p:cNvSpPr>
          <p:nvPr userDrawn="1"/>
        </p:nvSpPr>
        <p:spPr bwMode="auto">
          <a:xfrm>
            <a:off x="7239000" y="6129338"/>
            <a:ext cx="1600200" cy="0"/>
          </a:xfrm>
          <a:prstGeom prst="line">
            <a:avLst/>
          </a:prstGeom>
          <a:noFill/>
          <a:ln w="9525">
            <a:solidFill>
              <a:schemeClr val="bg2"/>
            </a:solidFill>
            <a:round/>
            <a:headEnd/>
            <a:tailEnd/>
          </a:ln>
        </p:spPr>
        <p:txBody>
          <a:bodyPr/>
          <a:lstStyle/>
          <a:p>
            <a:pPr>
              <a:defRPr/>
            </a:pPr>
            <a:endParaRPr lang="en-US">
              <a:latin typeface="Arial" charset="0"/>
            </a:endParaRPr>
          </a:p>
        </p:txBody>
      </p:sp>
      <p:sp>
        <p:nvSpPr>
          <p:cNvPr id="1041" name="Rectangle 17"/>
          <p:cNvSpPr>
            <a:spLocks noGrp="1" noChangeArrowheads="1"/>
          </p:cNvSpPr>
          <p:nvPr>
            <p:ph type="sldNum" sz="quarter" idx="4"/>
          </p:nvPr>
        </p:nvSpPr>
        <p:spPr bwMode="auto">
          <a:xfrm>
            <a:off x="304800" y="6288088"/>
            <a:ext cx="914400" cy="457200"/>
          </a:xfrm>
          <a:prstGeom prst="rect">
            <a:avLst/>
          </a:prstGeom>
          <a:noFill/>
          <a:ln>
            <a:noFill/>
          </a:ln>
          <a:extLst/>
        </p:spPr>
        <p:txBody>
          <a:bodyPr vert="horz" wrap="square" lIns="91440" tIns="45720" rIns="91440" bIns="45720" numCol="1" anchor="ctr" anchorCtr="0" compatLnSpc="1">
            <a:prstTxWarp prst="textNoShape">
              <a:avLst/>
            </a:prstTxWarp>
          </a:bodyPr>
          <a:lstStyle>
            <a:lvl1pPr>
              <a:defRPr sz="1000"/>
            </a:lvl1pPr>
          </a:lstStyle>
          <a:p>
            <a:fld id="{CB4B1859-95C6-44A8-9384-CE24D5E46A4C}" type="slidenum">
              <a:rPr lang="en-US"/>
              <a:pPr/>
              <a:t>‹#›</a:t>
            </a:fld>
            <a:endParaRPr lang="en-US"/>
          </a:p>
        </p:txBody>
      </p:sp>
      <p:sp>
        <p:nvSpPr>
          <p:cNvPr id="3080" name="Line 19"/>
          <p:cNvSpPr>
            <a:spLocks noChangeShapeType="1"/>
          </p:cNvSpPr>
          <p:nvPr userDrawn="1"/>
        </p:nvSpPr>
        <p:spPr bwMode="auto">
          <a:xfrm flipV="1">
            <a:off x="8839200" y="6132513"/>
            <a:ext cx="0" cy="493712"/>
          </a:xfrm>
          <a:prstGeom prst="line">
            <a:avLst/>
          </a:prstGeom>
          <a:noFill/>
          <a:ln w="9525">
            <a:solidFill>
              <a:schemeClr val="bg2"/>
            </a:solidFill>
            <a:round/>
            <a:headEnd/>
            <a:tailEnd/>
          </a:ln>
        </p:spPr>
        <p:txBody>
          <a:bodyPr wrap="none" anchor="ctr"/>
          <a:lstStyle/>
          <a:p>
            <a:pPr>
              <a:defRPr/>
            </a:pPr>
            <a:endParaRPr lang="en-US">
              <a:latin typeface="Arial" charset="0"/>
            </a:endParaRPr>
          </a:p>
        </p:txBody>
      </p:sp>
      <p:sp>
        <p:nvSpPr>
          <p:cNvPr id="3081" name="TextBox 11"/>
          <p:cNvSpPr txBox="1">
            <a:spLocks noChangeArrowheads="1"/>
          </p:cNvSpPr>
          <p:nvPr userDrawn="1"/>
        </p:nvSpPr>
        <p:spPr bwMode="auto">
          <a:xfrm>
            <a:off x="7467600" y="6388100"/>
            <a:ext cx="2030413" cy="246063"/>
          </a:xfrm>
          <a:prstGeom prst="rect">
            <a:avLst/>
          </a:prstGeom>
          <a:noFill/>
          <a:ln>
            <a:noFill/>
          </a:ln>
          <a:extLst/>
        </p:spPr>
        <p:txBody>
          <a:bodyPr>
            <a:spAutoFit/>
          </a:bodyPr>
          <a:lstStyle>
            <a:lvl1pPr>
              <a:defRPr sz="2400">
                <a:solidFill>
                  <a:schemeClr val="tx1"/>
                </a:solidFill>
                <a:latin typeface="Arial" charset="0"/>
                <a:ea typeface="ＭＳ Ｐゴシック" pitchFamily="116" charset="-128"/>
              </a:defRPr>
            </a:lvl1pPr>
            <a:lvl2pPr marL="742950" indent="-285750">
              <a:defRPr sz="2400">
                <a:solidFill>
                  <a:schemeClr val="tx1"/>
                </a:solidFill>
                <a:latin typeface="Arial" charset="0"/>
                <a:ea typeface="ＭＳ Ｐゴシック" pitchFamily="116" charset="-128"/>
              </a:defRPr>
            </a:lvl2pPr>
            <a:lvl3pPr marL="1143000" indent="-228600">
              <a:defRPr sz="2400">
                <a:solidFill>
                  <a:schemeClr val="tx1"/>
                </a:solidFill>
                <a:latin typeface="Arial" charset="0"/>
                <a:ea typeface="ＭＳ Ｐゴシック" pitchFamily="116" charset="-128"/>
              </a:defRPr>
            </a:lvl3pPr>
            <a:lvl4pPr marL="1600200" indent="-228600">
              <a:defRPr sz="2400">
                <a:solidFill>
                  <a:schemeClr val="tx1"/>
                </a:solidFill>
                <a:latin typeface="Arial" charset="0"/>
                <a:ea typeface="ＭＳ Ｐゴシック" pitchFamily="116" charset="-128"/>
              </a:defRPr>
            </a:lvl4pPr>
            <a:lvl5pPr marL="2057400" indent="-228600">
              <a:defRPr sz="2400">
                <a:solidFill>
                  <a:schemeClr val="tx1"/>
                </a:solidFill>
                <a:latin typeface="Arial" charset="0"/>
                <a:ea typeface="ＭＳ Ｐゴシック" pitchFamily="1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6" charset="-128"/>
              </a:defRPr>
            </a:lvl9pPr>
          </a:lstStyle>
          <a:p>
            <a:pPr>
              <a:defRPr/>
            </a:pPr>
            <a:r>
              <a:rPr lang="en-US" sz="1000" i="1"/>
              <a:t>College of </a:t>
            </a:r>
            <a:r>
              <a:rPr lang="en-US" sz="1000"/>
              <a:t>Engineering</a:t>
            </a:r>
          </a:p>
        </p:txBody>
      </p:sp>
      <p:pic>
        <p:nvPicPr>
          <p:cNvPr id="3082" name="Picture 1"/>
          <p:cNvPicPr>
            <a:picLocks noChangeAspect="1"/>
          </p:cNvPicPr>
          <p:nvPr userDrawn="1"/>
        </p:nvPicPr>
        <p:blipFill>
          <a:blip r:embed="rId12">
            <a:extLst>
              <a:ext uri="{28A0092B-C50C-407E-A947-70E740481C1C}">
                <a14:useLocalDpi xmlns:a14="http://schemas.microsoft.com/office/drawing/2010/main"/>
              </a:ext>
            </a:extLst>
          </a:blip>
          <a:srcRect/>
          <a:stretch>
            <a:fillRect/>
          </a:stretch>
        </p:blipFill>
        <p:spPr bwMode="auto">
          <a:xfrm>
            <a:off x="7448550" y="6169025"/>
            <a:ext cx="13716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Lst>
  <p:hf sldNum="0" hdr="0" ftr="0" dt="0"/>
  <p:txStyles>
    <p:titleStyle>
      <a:lvl1pPr algn="l" rtl="0" eaLnBrk="0" fontAlgn="base" hangingPunct="0">
        <a:spcBef>
          <a:spcPct val="0"/>
        </a:spcBef>
        <a:spcAft>
          <a:spcPct val="0"/>
        </a:spcAft>
        <a:defRPr sz="4400">
          <a:solidFill>
            <a:srgbClr val="691638"/>
          </a:solidFill>
          <a:latin typeface="+mj-lt"/>
          <a:ea typeface="+mj-ea"/>
          <a:cs typeface="+mj-cs"/>
        </a:defRPr>
      </a:lvl1pPr>
      <a:lvl2pPr algn="l" rtl="0" eaLnBrk="0" fontAlgn="base" hangingPunct="0">
        <a:spcBef>
          <a:spcPct val="0"/>
        </a:spcBef>
        <a:spcAft>
          <a:spcPct val="0"/>
        </a:spcAft>
        <a:defRPr sz="4400">
          <a:solidFill>
            <a:srgbClr val="691638"/>
          </a:solidFill>
          <a:latin typeface="Arial" charset="0"/>
          <a:ea typeface="ＭＳ Ｐゴシック" pitchFamily="116" charset="-128"/>
        </a:defRPr>
      </a:lvl2pPr>
      <a:lvl3pPr algn="l" rtl="0" eaLnBrk="0" fontAlgn="base" hangingPunct="0">
        <a:spcBef>
          <a:spcPct val="0"/>
        </a:spcBef>
        <a:spcAft>
          <a:spcPct val="0"/>
        </a:spcAft>
        <a:defRPr sz="4400">
          <a:solidFill>
            <a:srgbClr val="691638"/>
          </a:solidFill>
          <a:latin typeface="Arial" charset="0"/>
          <a:ea typeface="ＭＳ Ｐゴシック" pitchFamily="116" charset="-128"/>
        </a:defRPr>
      </a:lvl3pPr>
      <a:lvl4pPr algn="l" rtl="0" eaLnBrk="0" fontAlgn="base" hangingPunct="0">
        <a:spcBef>
          <a:spcPct val="0"/>
        </a:spcBef>
        <a:spcAft>
          <a:spcPct val="0"/>
        </a:spcAft>
        <a:defRPr sz="4400">
          <a:solidFill>
            <a:srgbClr val="691638"/>
          </a:solidFill>
          <a:latin typeface="Arial" charset="0"/>
          <a:ea typeface="ＭＳ Ｐゴシック" pitchFamily="116" charset="-128"/>
        </a:defRPr>
      </a:lvl4pPr>
      <a:lvl5pPr algn="l" rtl="0" eaLnBrk="0" fontAlgn="base" hangingPunct="0">
        <a:spcBef>
          <a:spcPct val="0"/>
        </a:spcBef>
        <a:spcAft>
          <a:spcPct val="0"/>
        </a:spcAft>
        <a:defRPr sz="4400">
          <a:solidFill>
            <a:srgbClr val="691638"/>
          </a:solidFill>
          <a:latin typeface="Arial" charset="0"/>
          <a:ea typeface="ＭＳ Ｐゴシック" pitchFamily="116" charset="-128"/>
        </a:defRPr>
      </a:lvl5pPr>
      <a:lvl6pPr marL="457200" algn="l" rtl="0" fontAlgn="base">
        <a:spcBef>
          <a:spcPct val="0"/>
        </a:spcBef>
        <a:spcAft>
          <a:spcPct val="0"/>
        </a:spcAft>
        <a:defRPr sz="4400">
          <a:solidFill>
            <a:srgbClr val="691638"/>
          </a:solidFill>
          <a:latin typeface="Arial" charset="0"/>
          <a:ea typeface="ＭＳ Ｐゴシック" pitchFamily="116" charset="-128"/>
        </a:defRPr>
      </a:lvl6pPr>
      <a:lvl7pPr marL="914400" algn="l" rtl="0" fontAlgn="base">
        <a:spcBef>
          <a:spcPct val="0"/>
        </a:spcBef>
        <a:spcAft>
          <a:spcPct val="0"/>
        </a:spcAft>
        <a:defRPr sz="4400">
          <a:solidFill>
            <a:srgbClr val="691638"/>
          </a:solidFill>
          <a:latin typeface="Arial" charset="0"/>
          <a:ea typeface="ＭＳ Ｐゴシック" pitchFamily="116" charset="-128"/>
        </a:defRPr>
      </a:lvl7pPr>
      <a:lvl8pPr marL="1371600" algn="l" rtl="0" fontAlgn="base">
        <a:spcBef>
          <a:spcPct val="0"/>
        </a:spcBef>
        <a:spcAft>
          <a:spcPct val="0"/>
        </a:spcAft>
        <a:defRPr sz="4400">
          <a:solidFill>
            <a:srgbClr val="691638"/>
          </a:solidFill>
          <a:latin typeface="Arial" charset="0"/>
          <a:ea typeface="ＭＳ Ｐゴシック" pitchFamily="116" charset="-128"/>
        </a:defRPr>
      </a:lvl8pPr>
      <a:lvl9pPr marL="1828800" algn="l" rtl="0" fontAlgn="base">
        <a:spcBef>
          <a:spcPct val="0"/>
        </a:spcBef>
        <a:spcAft>
          <a:spcPct val="0"/>
        </a:spcAft>
        <a:defRPr sz="4400">
          <a:solidFill>
            <a:srgbClr val="691638"/>
          </a:solidFill>
          <a:latin typeface="Arial" charset="0"/>
          <a:ea typeface="ＭＳ Ｐゴシック" pitchFamily="116" charset="-128"/>
        </a:defRPr>
      </a:lvl9pPr>
    </p:titleStyle>
    <p:bodyStyle>
      <a:lvl1pPr marL="342900" indent="-342900" algn="l" rtl="0" eaLnBrk="0" fontAlgn="base" hangingPunct="0">
        <a:spcBef>
          <a:spcPct val="20000"/>
        </a:spcBef>
        <a:spcAft>
          <a:spcPct val="0"/>
        </a:spcAft>
        <a:buClr>
          <a:srgbClr val="691638"/>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C5A21"/>
        </a:buClr>
        <a:buFont typeface="Times" panose="02020603060405020304" pitchFamily="18"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7ADB0"/>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Line 12"/>
          <p:cNvSpPr>
            <a:spLocks noChangeShapeType="1"/>
          </p:cNvSpPr>
          <p:nvPr userDrawn="1"/>
        </p:nvSpPr>
        <p:spPr bwMode="auto">
          <a:xfrm>
            <a:off x="304800" y="1371600"/>
            <a:ext cx="0" cy="5260975"/>
          </a:xfrm>
          <a:prstGeom prst="line">
            <a:avLst/>
          </a:prstGeom>
          <a:noFill/>
          <a:ln w="9525">
            <a:solidFill>
              <a:schemeClr val="bg2"/>
            </a:solidFill>
            <a:round/>
            <a:headEnd/>
            <a:tailEnd/>
          </a:ln>
        </p:spPr>
        <p:txBody>
          <a:bodyPr/>
          <a:lstStyle/>
          <a:p>
            <a:pPr>
              <a:defRPr/>
            </a:pPr>
            <a:endParaRPr lang="en-US">
              <a:latin typeface="Arial" charset="0"/>
            </a:endParaRPr>
          </a:p>
        </p:txBody>
      </p:sp>
      <p:sp>
        <p:nvSpPr>
          <p:cNvPr id="4099" name="Rectangle 2"/>
          <p:cNvSpPr>
            <a:spLocks noGrp="1" noChangeArrowheads="1"/>
          </p:cNvSpPr>
          <p:nvPr>
            <p:ph type="title"/>
          </p:nvPr>
        </p:nvSpPr>
        <p:spPr bwMode="auto">
          <a:xfrm>
            <a:off x="762000" y="1371600"/>
            <a:ext cx="7772400" cy="838200"/>
          </a:xfrm>
          <a:prstGeom prst="rect">
            <a:avLst/>
          </a:prstGeom>
          <a:noFill/>
          <a:ln w="9525">
            <a:noFill/>
            <a:miter lim="800000"/>
            <a:headEnd/>
            <a:tailEnd/>
          </a:ln>
          <a:effectLst>
            <a:outerShdw dist="25399" dir="2700000" algn="ctr" rotWithShape="0">
              <a:schemeClr val="bg2">
                <a:alpha val="31000"/>
              </a:schemeClr>
            </a:outerShdw>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4100" name="Rectangle 3"/>
          <p:cNvSpPr>
            <a:spLocks noGrp="1" noChangeArrowheads="1"/>
          </p:cNvSpPr>
          <p:nvPr>
            <p:ph type="body" idx="1"/>
          </p:nvPr>
        </p:nvSpPr>
        <p:spPr bwMode="auto">
          <a:xfrm>
            <a:off x="762000" y="2286000"/>
            <a:ext cx="7772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Line 13"/>
          <p:cNvSpPr>
            <a:spLocks noChangeShapeType="1"/>
          </p:cNvSpPr>
          <p:nvPr userDrawn="1"/>
        </p:nvSpPr>
        <p:spPr bwMode="auto">
          <a:xfrm>
            <a:off x="304800" y="6629400"/>
            <a:ext cx="8534400" cy="0"/>
          </a:xfrm>
          <a:prstGeom prst="line">
            <a:avLst/>
          </a:prstGeom>
          <a:noFill/>
          <a:ln w="9525">
            <a:solidFill>
              <a:schemeClr val="bg2"/>
            </a:solidFill>
            <a:round/>
            <a:headEnd/>
            <a:tailEnd/>
          </a:ln>
        </p:spPr>
        <p:txBody>
          <a:bodyPr/>
          <a:lstStyle/>
          <a:p>
            <a:pPr>
              <a:defRPr/>
            </a:pPr>
            <a:endParaRPr lang="en-US">
              <a:latin typeface="Arial" charset="0"/>
            </a:endParaRPr>
          </a:p>
        </p:txBody>
      </p:sp>
      <p:sp>
        <p:nvSpPr>
          <p:cNvPr id="4102" name="Line 15"/>
          <p:cNvSpPr>
            <a:spLocks noChangeShapeType="1"/>
          </p:cNvSpPr>
          <p:nvPr userDrawn="1"/>
        </p:nvSpPr>
        <p:spPr bwMode="auto">
          <a:xfrm>
            <a:off x="7239000" y="6129338"/>
            <a:ext cx="1600200" cy="0"/>
          </a:xfrm>
          <a:prstGeom prst="line">
            <a:avLst/>
          </a:prstGeom>
          <a:noFill/>
          <a:ln w="9525">
            <a:solidFill>
              <a:schemeClr val="bg2"/>
            </a:solidFill>
            <a:round/>
            <a:headEnd/>
            <a:tailEnd/>
          </a:ln>
        </p:spPr>
        <p:txBody>
          <a:bodyPr/>
          <a:lstStyle/>
          <a:p>
            <a:pPr>
              <a:defRPr/>
            </a:pPr>
            <a:endParaRPr lang="en-US">
              <a:latin typeface="Arial" charset="0"/>
            </a:endParaRPr>
          </a:p>
        </p:txBody>
      </p:sp>
      <p:sp>
        <p:nvSpPr>
          <p:cNvPr id="1041" name="Rectangle 17"/>
          <p:cNvSpPr>
            <a:spLocks noGrp="1" noChangeArrowheads="1"/>
          </p:cNvSpPr>
          <p:nvPr>
            <p:ph type="sldNum" sz="quarter" idx="4"/>
          </p:nvPr>
        </p:nvSpPr>
        <p:spPr bwMode="auto">
          <a:xfrm>
            <a:off x="304800" y="6288088"/>
            <a:ext cx="914400" cy="457200"/>
          </a:xfrm>
          <a:prstGeom prst="rect">
            <a:avLst/>
          </a:prstGeom>
          <a:noFill/>
          <a:ln>
            <a:noFill/>
          </a:ln>
          <a:extLst/>
        </p:spPr>
        <p:txBody>
          <a:bodyPr vert="horz" wrap="square" lIns="91440" tIns="45720" rIns="91440" bIns="45720" numCol="1" anchor="ctr" anchorCtr="0" compatLnSpc="1">
            <a:prstTxWarp prst="textNoShape">
              <a:avLst/>
            </a:prstTxWarp>
          </a:bodyPr>
          <a:lstStyle>
            <a:lvl1pPr>
              <a:defRPr sz="1000"/>
            </a:lvl1pPr>
          </a:lstStyle>
          <a:p>
            <a:fld id="{C76684DF-B499-4CA3-A52C-976B1D7F62E0}" type="slidenum">
              <a:rPr lang="en-US"/>
              <a:pPr/>
              <a:t>‹#›</a:t>
            </a:fld>
            <a:endParaRPr lang="en-US"/>
          </a:p>
        </p:txBody>
      </p:sp>
      <p:sp>
        <p:nvSpPr>
          <p:cNvPr id="4104" name="Line 19"/>
          <p:cNvSpPr>
            <a:spLocks noChangeShapeType="1"/>
          </p:cNvSpPr>
          <p:nvPr userDrawn="1"/>
        </p:nvSpPr>
        <p:spPr bwMode="auto">
          <a:xfrm flipV="1">
            <a:off x="8839200" y="6132513"/>
            <a:ext cx="0" cy="493712"/>
          </a:xfrm>
          <a:prstGeom prst="line">
            <a:avLst/>
          </a:prstGeom>
          <a:noFill/>
          <a:ln w="9525">
            <a:solidFill>
              <a:schemeClr val="bg2"/>
            </a:solidFill>
            <a:round/>
            <a:headEnd/>
            <a:tailEnd/>
          </a:ln>
        </p:spPr>
        <p:txBody>
          <a:bodyPr wrap="none" anchor="ctr"/>
          <a:lstStyle/>
          <a:p>
            <a:pPr>
              <a:defRPr/>
            </a:pPr>
            <a:endParaRPr lang="en-US">
              <a:latin typeface="Arial" charset="0"/>
            </a:endParaRPr>
          </a:p>
        </p:txBody>
      </p:sp>
      <p:sp>
        <p:nvSpPr>
          <p:cNvPr id="3081" name="TextBox 11"/>
          <p:cNvSpPr txBox="1">
            <a:spLocks noChangeArrowheads="1"/>
          </p:cNvSpPr>
          <p:nvPr userDrawn="1"/>
        </p:nvSpPr>
        <p:spPr bwMode="auto">
          <a:xfrm>
            <a:off x="7467600" y="6388100"/>
            <a:ext cx="2030413" cy="246063"/>
          </a:xfrm>
          <a:prstGeom prst="rect">
            <a:avLst/>
          </a:prstGeom>
          <a:noFill/>
          <a:ln>
            <a:noFill/>
          </a:ln>
          <a:extLst/>
        </p:spPr>
        <p:txBody>
          <a:bodyPr>
            <a:spAutoFit/>
          </a:bodyPr>
          <a:lstStyle>
            <a:lvl1pPr>
              <a:defRPr sz="2400">
                <a:solidFill>
                  <a:schemeClr val="tx1"/>
                </a:solidFill>
                <a:latin typeface="Arial" charset="0"/>
                <a:ea typeface="ＭＳ Ｐゴシック" pitchFamily="116" charset="-128"/>
              </a:defRPr>
            </a:lvl1pPr>
            <a:lvl2pPr marL="742950" indent="-285750">
              <a:defRPr sz="2400">
                <a:solidFill>
                  <a:schemeClr val="tx1"/>
                </a:solidFill>
                <a:latin typeface="Arial" charset="0"/>
                <a:ea typeface="ＭＳ Ｐゴシック" pitchFamily="116" charset="-128"/>
              </a:defRPr>
            </a:lvl2pPr>
            <a:lvl3pPr marL="1143000" indent="-228600">
              <a:defRPr sz="2400">
                <a:solidFill>
                  <a:schemeClr val="tx1"/>
                </a:solidFill>
                <a:latin typeface="Arial" charset="0"/>
                <a:ea typeface="ＭＳ Ｐゴシック" pitchFamily="116" charset="-128"/>
              </a:defRPr>
            </a:lvl3pPr>
            <a:lvl4pPr marL="1600200" indent="-228600">
              <a:defRPr sz="2400">
                <a:solidFill>
                  <a:schemeClr val="tx1"/>
                </a:solidFill>
                <a:latin typeface="Arial" charset="0"/>
                <a:ea typeface="ＭＳ Ｐゴシック" pitchFamily="116" charset="-128"/>
              </a:defRPr>
            </a:lvl4pPr>
            <a:lvl5pPr marL="2057400" indent="-228600">
              <a:defRPr sz="2400">
                <a:solidFill>
                  <a:schemeClr val="tx1"/>
                </a:solidFill>
                <a:latin typeface="Arial" charset="0"/>
                <a:ea typeface="ＭＳ Ｐゴシック" pitchFamily="1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6" charset="-128"/>
              </a:defRPr>
            </a:lvl9pPr>
          </a:lstStyle>
          <a:p>
            <a:pPr>
              <a:defRPr/>
            </a:pPr>
            <a:r>
              <a:rPr lang="en-US" sz="1000" i="1"/>
              <a:t>College of </a:t>
            </a:r>
            <a:r>
              <a:rPr lang="en-US" sz="1000"/>
              <a:t>Engineering</a:t>
            </a:r>
          </a:p>
        </p:txBody>
      </p:sp>
      <p:pic>
        <p:nvPicPr>
          <p:cNvPr id="4106" name="Picture 1"/>
          <p:cNvPicPr>
            <a:picLocks noChangeAspect="1"/>
          </p:cNvPicPr>
          <p:nvPr userDrawn="1"/>
        </p:nvPicPr>
        <p:blipFill>
          <a:blip r:embed="rId11">
            <a:extLst>
              <a:ext uri="{28A0092B-C50C-407E-A947-70E740481C1C}">
                <a14:useLocalDpi xmlns:a14="http://schemas.microsoft.com/office/drawing/2010/main"/>
              </a:ext>
            </a:extLst>
          </a:blip>
          <a:srcRect/>
          <a:stretch>
            <a:fillRect/>
          </a:stretch>
        </p:blipFill>
        <p:spPr bwMode="auto">
          <a:xfrm>
            <a:off x="7448550" y="6169025"/>
            <a:ext cx="13716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Lst>
  <p:hf sldNum="0" hdr="0" ftr="0" dt="0"/>
  <p:txStyles>
    <p:titleStyle>
      <a:lvl1pPr algn="l" rtl="0" eaLnBrk="0" fontAlgn="base" hangingPunct="0">
        <a:spcBef>
          <a:spcPct val="0"/>
        </a:spcBef>
        <a:spcAft>
          <a:spcPct val="0"/>
        </a:spcAft>
        <a:defRPr sz="4400">
          <a:solidFill>
            <a:srgbClr val="691638"/>
          </a:solidFill>
          <a:latin typeface="+mj-lt"/>
          <a:ea typeface="+mj-ea"/>
          <a:cs typeface="+mj-cs"/>
        </a:defRPr>
      </a:lvl1pPr>
      <a:lvl2pPr algn="l" rtl="0" eaLnBrk="0" fontAlgn="base" hangingPunct="0">
        <a:spcBef>
          <a:spcPct val="0"/>
        </a:spcBef>
        <a:spcAft>
          <a:spcPct val="0"/>
        </a:spcAft>
        <a:defRPr sz="4400">
          <a:solidFill>
            <a:srgbClr val="691638"/>
          </a:solidFill>
          <a:latin typeface="Arial" charset="0"/>
          <a:ea typeface="ＭＳ Ｐゴシック" pitchFamily="116" charset="-128"/>
        </a:defRPr>
      </a:lvl2pPr>
      <a:lvl3pPr algn="l" rtl="0" eaLnBrk="0" fontAlgn="base" hangingPunct="0">
        <a:spcBef>
          <a:spcPct val="0"/>
        </a:spcBef>
        <a:spcAft>
          <a:spcPct val="0"/>
        </a:spcAft>
        <a:defRPr sz="4400">
          <a:solidFill>
            <a:srgbClr val="691638"/>
          </a:solidFill>
          <a:latin typeface="Arial" charset="0"/>
          <a:ea typeface="ＭＳ Ｐゴシック" pitchFamily="116" charset="-128"/>
        </a:defRPr>
      </a:lvl3pPr>
      <a:lvl4pPr algn="l" rtl="0" eaLnBrk="0" fontAlgn="base" hangingPunct="0">
        <a:spcBef>
          <a:spcPct val="0"/>
        </a:spcBef>
        <a:spcAft>
          <a:spcPct val="0"/>
        </a:spcAft>
        <a:defRPr sz="4400">
          <a:solidFill>
            <a:srgbClr val="691638"/>
          </a:solidFill>
          <a:latin typeface="Arial" charset="0"/>
          <a:ea typeface="ＭＳ Ｐゴシック" pitchFamily="116" charset="-128"/>
        </a:defRPr>
      </a:lvl4pPr>
      <a:lvl5pPr algn="l" rtl="0" eaLnBrk="0" fontAlgn="base" hangingPunct="0">
        <a:spcBef>
          <a:spcPct val="0"/>
        </a:spcBef>
        <a:spcAft>
          <a:spcPct val="0"/>
        </a:spcAft>
        <a:defRPr sz="4400">
          <a:solidFill>
            <a:srgbClr val="691638"/>
          </a:solidFill>
          <a:latin typeface="Arial" charset="0"/>
          <a:ea typeface="ＭＳ Ｐゴシック" pitchFamily="116" charset="-128"/>
        </a:defRPr>
      </a:lvl5pPr>
      <a:lvl6pPr marL="457200" algn="l" rtl="0" fontAlgn="base">
        <a:spcBef>
          <a:spcPct val="0"/>
        </a:spcBef>
        <a:spcAft>
          <a:spcPct val="0"/>
        </a:spcAft>
        <a:defRPr sz="4400">
          <a:solidFill>
            <a:srgbClr val="691638"/>
          </a:solidFill>
          <a:latin typeface="Arial" charset="0"/>
          <a:ea typeface="ＭＳ Ｐゴシック" pitchFamily="116" charset="-128"/>
        </a:defRPr>
      </a:lvl6pPr>
      <a:lvl7pPr marL="914400" algn="l" rtl="0" fontAlgn="base">
        <a:spcBef>
          <a:spcPct val="0"/>
        </a:spcBef>
        <a:spcAft>
          <a:spcPct val="0"/>
        </a:spcAft>
        <a:defRPr sz="4400">
          <a:solidFill>
            <a:srgbClr val="691638"/>
          </a:solidFill>
          <a:latin typeface="Arial" charset="0"/>
          <a:ea typeface="ＭＳ Ｐゴシック" pitchFamily="116" charset="-128"/>
        </a:defRPr>
      </a:lvl7pPr>
      <a:lvl8pPr marL="1371600" algn="l" rtl="0" fontAlgn="base">
        <a:spcBef>
          <a:spcPct val="0"/>
        </a:spcBef>
        <a:spcAft>
          <a:spcPct val="0"/>
        </a:spcAft>
        <a:defRPr sz="4400">
          <a:solidFill>
            <a:srgbClr val="691638"/>
          </a:solidFill>
          <a:latin typeface="Arial" charset="0"/>
          <a:ea typeface="ＭＳ Ｐゴシック" pitchFamily="116" charset="-128"/>
        </a:defRPr>
      </a:lvl8pPr>
      <a:lvl9pPr marL="1828800" algn="l" rtl="0" fontAlgn="base">
        <a:spcBef>
          <a:spcPct val="0"/>
        </a:spcBef>
        <a:spcAft>
          <a:spcPct val="0"/>
        </a:spcAft>
        <a:defRPr sz="4400">
          <a:solidFill>
            <a:srgbClr val="691638"/>
          </a:solidFill>
          <a:latin typeface="Arial" charset="0"/>
          <a:ea typeface="ＭＳ Ｐゴシック" pitchFamily="116" charset="-128"/>
        </a:defRPr>
      </a:lvl9pPr>
    </p:titleStyle>
    <p:bodyStyle>
      <a:lvl1pPr marL="342900" indent="-342900" algn="l" rtl="0" eaLnBrk="0" fontAlgn="base" hangingPunct="0">
        <a:spcBef>
          <a:spcPct val="20000"/>
        </a:spcBef>
        <a:spcAft>
          <a:spcPct val="0"/>
        </a:spcAft>
        <a:buClr>
          <a:srgbClr val="691638"/>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C5A21"/>
        </a:buClr>
        <a:buFont typeface="Times" panose="02020603060405020304" pitchFamily="18"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7ADB0"/>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Line 12"/>
          <p:cNvSpPr>
            <a:spLocks noChangeShapeType="1"/>
          </p:cNvSpPr>
          <p:nvPr userDrawn="1"/>
        </p:nvSpPr>
        <p:spPr bwMode="auto">
          <a:xfrm>
            <a:off x="304800" y="1371600"/>
            <a:ext cx="0" cy="5260975"/>
          </a:xfrm>
          <a:prstGeom prst="line">
            <a:avLst/>
          </a:prstGeom>
          <a:noFill/>
          <a:ln w="9525">
            <a:solidFill>
              <a:schemeClr val="bg2"/>
            </a:solidFill>
            <a:round/>
            <a:headEnd/>
            <a:tailEnd/>
          </a:ln>
        </p:spPr>
        <p:txBody>
          <a:bodyPr/>
          <a:lstStyle/>
          <a:p>
            <a:pPr>
              <a:defRPr/>
            </a:pPr>
            <a:endParaRPr lang="en-US">
              <a:solidFill>
                <a:srgbClr val="000000"/>
              </a:solidFill>
              <a:latin typeface="Arial" charset="0"/>
            </a:endParaRPr>
          </a:p>
        </p:txBody>
      </p:sp>
      <p:sp>
        <p:nvSpPr>
          <p:cNvPr id="4099" name="Rectangle 2"/>
          <p:cNvSpPr>
            <a:spLocks noGrp="1" noChangeArrowheads="1"/>
          </p:cNvSpPr>
          <p:nvPr>
            <p:ph type="title"/>
          </p:nvPr>
        </p:nvSpPr>
        <p:spPr bwMode="auto">
          <a:xfrm>
            <a:off x="762000" y="1371600"/>
            <a:ext cx="7772400" cy="838200"/>
          </a:xfrm>
          <a:prstGeom prst="rect">
            <a:avLst/>
          </a:prstGeom>
          <a:noFill/>
          <a:ln w="9525">
            <a:noFill/>
            <a:miter lim="800000"/>
            <a:headEnd/>
            <a:tailEnd/>
          </a:ln>
          <a:effectLst>
            <a:outerShdw dist="25399" dir="2700000" algn="ctr" rotWithShape="0">
              <a:schemeClr val="bg2">
                <a:alpha val="31000"/>
              </a:schemeClr>
            </a:outerShdw>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4100" name="Rectangle 3"/>
          <p:cNvSpPr>
            <a:spLocks noGrp="1" noChangeArrowheads="1"/>
          </p:cNvSpPr>
          <p:nvPr>
            <p:ph type="body" idx="1"/>
          </p:nvPr>
        </p:nvSpPr>
        <p:spPr bwMode="auto">
          <a:xfrm>
            <a:off x="762000" y="2286000"/>
            <a:ext cx="7772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Line 13"/>
          <p:cNvSpPr>
            <a:spLocks noChangeShapeType="1"/>
          </p:cNvSpPr>
          <p:nvPr userDrawn="1"/>
        </p:nvSpPr>
        <p:spPr bwMode="auto">
          <a:xfrm>
            <a:off x="304800" y="6629400"/>
            <a:ext cx="8534400" cy="0"/>
          </a:xfrm>
          <a:prstGeom prst="line">
            <a:avLst/>
          </a:prstGeom>
          <a:noFill/>
          <a:ln w="9525">
            <a:solidFill>
              <a:schemeClr val="bg2"/>
            </a:solidFill>
            <a:round/>
            <a:headEnd/>
            <a:tailEnd/>
          </a:ln>
        </p:spPr>
        <p:txBody>
          <a:bodyPr/>
          <a:lstStyle/>
          <a:p>
            <a:pPr>
              <a:defRPr/>
            </a:pPr>
            <a:endParaRPr lang="en-US">
              <a:solidFill>
                <a:srgbClr val="000000"/>
              </a:solidFill>
              <a:latin typeface="Arial" charset="0"/>
            </a:endParaRPr>
          </a:p>
        </p:txBody>
      </p:sp>
      <p:sp>
        <p:nvSpPr>
          <p:cNvPr id="4102" name="Line 15"/>
          <p:cNvSpPr>
            <a:spLocks noChangeShapeType="1"/>
          </p:cNvSpPr>
          <p:nvPr userDrawn="1"/>
        </p:nvSpPr>
        <p:spPr bwMode="auto">
          <a:xfrm>
            <a:off x="7239000" y="6129338"/>
            <a:ext cx="1600200" cy="0"/>
          </a:xfrm>
          <a:prstGeom prst="line">
            <a:avLst/>
          </a:prstGeom>
          <a:noFill/>
          <a:ln w="9525">
            <a:solidFill>
              <a:schemeClr val="bg2"/>
            </a:solidFill>
            <a:round/>
            <a:headEnd/>
            <a:tailEnd/>
          </a:ln>
        </p:spPr>
        <p:txBody>
          <a:bodyPr/>
          <a:lstStyle/>
          <a:p>
            <a:pPr>
              <a:defRPr/>
            </a:pPr>
            <a:endParaRPr lang="en-US">
              <a:solidFill>
                <a:srgbClr val="000000"/>
              </a:solidFill>
              <a:latin typeface="Arial" charset="0"/>
            </a:endParaRPr>
          </a:p>
        </p:txBody>
      </p:sp>
      <p:sp>
        <p:nvSpPr>
          <p:cNvPr id="1041" name="Rectangle 17"/>
          <p:cNvSpPr>
            <a:spLocks noGrp="1" noChangeArrowheads="1"/>
          </p:cNvSpPr>
          <p:nvPr>
            <p:ph type="sldNum" sz="quarter" idx="4"/>
          </p:nvPr>
        </p:nvSpPr>
        <p:spPr bwMode="auto">
          <a:xfrm>
            <a:off x="304800" y="6288088"/>
            <a:ext cx="914400" cy="457200"/>
          </a:xfrm>
          <a:prstGeom prst="rect">
            <a:avLst/>
          </a:prstGeom>
          <a:noFill/>
          <a:ln>
            <a:noFill/>
          </a:ln>
          <a:extLst/>
        </p:spPr>
        <p:txBody>
          <a:bodyPr vert="horz" wrap="square" lIns="91440" tIns="45720" rIns="91440" bIns="45720" numCol="1" anchor="ctr" anchorCtr="0" compatLnSpc="1">
            <a:prstTxWarp prst="textNoShape">
              <a:avLst/>
            </a:prstTxWarp>
          </a:bodyPr>
          <a:lstStyle>
            <a:lvl1pPr>
              <a:defRPr sz="1000"/>
            </a:lvl1pPr>
          </a:lstStyle>
          <a:p>
            <a:fld id="{C76684DF-B499-4CA3-A52C-976B1D7F62E0}" type="slidenum">
              <a:rPr lang="en-US">
                <a:solidFill>
                  <a:srgbClr val="000000"/>
                </a:solidFill>
              </a:rPr>
              <a:pPr/>
              <a:t>‹#›</a:t>
            </a:fld>
            <a:endParaRPr lang="en-US">
              <a:solidFill>
                <a:srgbClr val="000000"/>
              </a:solidFill>
            </a:endParaRPr>
          </a:p>
        </p:txBody>
      </p:sp>
      <p:sp>
        <p:nvSpPr>
          <p:cNvPr id="4104" name="Line 19"/>
          <p:cNvSpPr>
            <a:spLocks noChangeShapeType="1"/>
          </p:cNvSpPr>
          <p:nvPr userDrawn="1"/>
        </p:nvSpPr>
        <p:spPr bwMode="auto">
          <a:xfrm flipV="1">
            <a:off x="8839200" y="6132513"/>
            <a:ext cx="0" cy="493712"/>
          </a:xfrm>
          <a:prstGeom prst="line">
            <a:avLst/>
          </a:prstGeom>
          <a:noFill/>
          <a:ln w="9525">
            <a:solidFill>
              <a:schemeClr val="bg2"/>
            </a:solidFill>
            <a:round/>
            <a:headEnd/>
            <a:tailEnd/>
          </a:ln>
        </p:spPr>
        <p:txBody>
          <a:bodyPr wrap="none" anchor="ctr"/>
          <a:lstStyle/>
          <a:p>
            <a:pPr>
              <a:defRPr/>
            </a:pPr>
            <a:endParaRPr lang="en-US">
              <a:solidFill>
                <a:srgbClr val="000000"/>
              </a:solidFill>
              <a:latin typeface="Arial" charset="0"/>
            </a:endParaRPr>
          </a:p>
        </p:txBody>
      </p:sp>
      <p:sp>
        <p:nvSpPr>
          <p:cNvPr id="3081" name="TextBox 11"/>
          <p:cNvSpPr txBox="1">
            <a:spLocks noChangeArrowheads="1"/>
          </p:cNvSpPr>
          <p:nvPr userDrawn="1"/>
        </p:nvSpPr>
        <p:spPr bwMode="auto">
          <a:xfrm>
            <a:off x="7467600" y="6388100"/>
            <a:ext cx="2030413" cy="246063"/>
          </a:xfrm>
          <a:prstGeom prst="rect">
            <a:avLst/>
          </a:prstGeom>
          <a:noFill/>
          <a:ln>
            <a:noFill/>
          </a:ln>
          <a:extLst/>
        </p:spPr>
        <p:txBody>
          <a:bodyPr>
            <a:spAutoFit/>
          </a:bodyPr>
          <a:lstStyle>
            <a:lvl1pPr>
              <a:defRPr sz="2400">
                <a:solidFill>
                  <a:schemeClr val="tx1"/>
                </a:solidFill>
                <a:latin typeface="Arial" charset="0"/>
                <a:ea typeface="ＭＳ Ｐゴシック" pitchFamily="116" charset="-128"/>
              </a:defRPr>
            </a:lvl1pPr>
            <a:lvl2pPr marL="742950" indent="-285750">
              <a:defRPr sz="2400">
                <a:solidFill>
                  <a:schemeClr val="tx1"/>
                </a:solidFill>
                <a:latin typeface="Arial" charset="0"/>
                <a:ea typeface="ＭＳ Ｐゴシック" pitchFamily="116" charset="-128"/>
              </a:defRPr>
            </a:lvl2pPr>
            <a:lvl3pPr marL="1143000" indent="-228600">
              <a:defRPr sz="2400">
                <a:solidFill>
                  <a:schemeClr val="tx1"/>
                </a:solidFill>
                <a:latin typeface="Arial" charset="0"/>
                <a:ea typeface="ＭＳ Ｐゴシック" pitchFamily="116" charset="-128"/>
              </a:defRPr>
            </a:lvl3pPr>
            <a:lvl4pPr marL="1600200" indent="-228600">
              <a:defRPr sz="2400">
                <a:solidFill>
                  <a:schemeClr val="tx1"/>
                </a:solidFill>
                <a:latin typeface="Arial" charset="0"/>
                <a:ea typeface="ＭＳ Ｐゴシック" pitchFamily="116" charset="-128"/>
              </a:defRPr>
            </a:lvl4pPr>
            <a:lvl5pPr marL="2057400" indent="-228600">
              <a:defRPr sz="2400">
                <a:solidFill>
                  <a:schemeClr val="tx1"/>
                </a:solidFill>
                <a:latin typeface="Arial" charset="0"/>
                <a:ea typeface="ＭＳ Ｐゴシック" pitchFamily="1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6" charset="-128"/>
              </a:defRPr>
            </a:lvl9pPr>
          </a:lstStyle>
          <a:p>
            <a:pPr>
              <a:defRPr/>
            </a:pPr>
            <a:r>
              <a:rPr lang="en-US" sz="1000" i="1">
                <a:solidFill>
                  <a:srgbClr val="000000"/>
                </a:solidFill>
              </a:rPr>
              <a:t>College of </a:t>
            </a:r>
            <a:r>
              <a:rPr lang="en-US" sz="1000">
                <a:solidFill>
                  <a:srgbClr val="000000"/>
                </a:solidFill>
              </a:rPr>
              <a:t>Engineering</a:t>
            </a:r>
          </a:p>
        </p:txBody>
      </p:sp>
      <p:pic>
        <p:nvPicPr>
          <p:cNvPr id="4106" name="Picture 1"/>
          <p:cNvPicPr>
            <a:picLocks noChangeAspect="1"/>
          </p:cNvPicPr>
          <p:nvPr userDrawn="1"/>
        </p:nvPicPr>
        <p:blipFill>
          <a:blip r:embed="rId11">
            <a:extLst>
              <a:ext uri="{28A0092B-C50C-407E-A947-70E740481C1C}">
                <a14:useLocalDpi xmlns:a14="http://schemas.microsoft.com/office/drawing/2010/main"/>
              </a:ext>
            </a:extLst>
          </a:blip>
          <a:srcRect/>
          <a:stretch>
            <a:fillRect/>
          </a:stretch>
        </p:blipFill>
        <p:spPr bwMode="auto">
          <a:xfrm>
            <a:off x="7448550" y="6169025"/>
            <a:ext cx="13716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947187"/>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Lst>
  <p:hf sldNum="0" hdr="0" ftr="0" dt="0"/>
  <p:txStyles>
    <p:titleStyle>
      <a:lvl1pPr algn="l" rtl="0" eaLnBrk="0" fontAlgn="base" hangingPunct="0">
        <a:spcBef>
          <a:spcPct val="0"/>
        </a:spcBef>
        <a:spcAft>
          <a:spcPct val="0"/>
        </a:spcAft>
        <a:defRPr sz="4400">
          <a:solidFill>
            <a:srgbClr val="691638"/>
          </a:solidFill>
          <a:latin typeface="+mj-lt"/>
          <a:ea typeface="+mj-ea"/>
          <a:cs typeface="+mj-cs"/>
        </a:defRPr>
      </a:lvl1pPr>
      <a:lvl2pPr algn="l" rtl="0" eaLnBrk="0" fontAlgn="base" hangingPunct="0">
        <a:spcBef>
          <a:spcPct val="0"/>
        </a:spcBef>
        <a:spcAft>
          <a:spcPct val="0"/>
        </a:spcAft>
        <a:defRPr sz="4400">
          <a:solidFill>
            <a:srgbClr val="691638"/>
          </a:solidFill>
          <a:latin typeface="Arial" charset="0"/>
          <a:ea typeface="ＭＳ Ｐゴシック" pitchFamily="116" charset="-128"/>
        </a:defRPr>
      </a:lvl2pPr>
      <a:lvl3pPr algn="l" rtl="0" eaLnBrk="0" fontAlgn="base" hangingPunct="0">
        <a:spcBef>
          <a:spcPct val="0"/>
        </a:spcBef>
        <a:spcAft>
          <a:spcPct val="0"/>
        </a:spcAft>
        <a:defRPr sz="4400">
          <a:solidFill>
            <a:srgbClr val="691638"/>
          </a:solidFill>
          <a:latin typeface="Arial" charset="0"/>
          <a:ea typeface="ＭＳ Ｐゴシック" pitchFamily="116" charset="-128"/>
        </a:defRPr>
      </a:lvl3pPr>
      <a:lvl4pPr algn="l" rtl="0" eaLnBrk="0" fontAlgn="base" hangingPunct="0">
        <a:spcBef>
          <a:spcPct val="0"/>
        </a:spcBef>
        <a:spcAft>
          <a:spcPct val="0"/>
        </a:spcAft>
        <a:defRPr sz="4400">
          <a:solidFill>
            <a:srgbClr val="691638"/>
          </a:solidFill>
          <a:latin typeface="Arial" charset="0"/>
          <a:ea typeface="ＭＳ Ｐゴシック" pitchFamily="116" charset="-128"/>
        </a:defRPr>
      </a:lvl4pPr>
      <a:lvl5pPr algn="l" rtl="0" eaLnBrk="0" fontAlgn="base" hangingPunct="0">
        <a:spcBef>
          <a:spcPct val="0"/>
        </a:spcBef>
        <a:spcAft>
          <a:spcPct val="0"/>
        </a:spcAft>
        <a:defRPr sz="4400">
          <a:solidFill>
            <a:srgbClr val="691638"/>
          </a:solidFill>
          <a:latin typeface="Arial" charset="0"/>
          <a:ea typeface="ＭＳ Ｐゴシック" pitchFamily="116" charset="-128"/>
        </a:defRPr>
      </a:lvl5pPr>
      <a:lvl6pPr marL="457200" algn="l" rtl="0" fontAlgn="base">
        <a:spcBef>
          <a:spcPct val="0"/>
        </a:spcBef>
        <a:spcAft>
          <a:spcPct val="0"/>
        </a:spcAft>
        <a:defRPr sz="4400">
          <a:solidFill>
            <a:srgbClr val="691638"/>
          </a:solidFill>
          <a:latin typeface="Arial" charset="0"/>
          <a:ea typeface="ＭＳ Ｐゴシック" pitchFamily="116" charset="-128"/>
        </a:defRPr>
      </a:lvl6pPr>
      <a:lvl7pPr marL="914400" algn="l" rtl="0" fontAlgn="base">
        <a:spcBef>
          <a:spcPct val="0"/>
        </a:spcBef>
        <a:spcAft>
          <a:spcPct val="0"/>
        </a:spcAft>
        <a:defRPr sz="4400">
          <a:solidFill>
            <a:srgbClr val="691638"/>
          </a:solidFill>
          <a:latin typeface="Arial" charset="0"/>
          <a:ea typeface="ＭＳ Ｐゴシック" pitchFamily="116" charset="-128"/>
        </a:defRPr>
      </a:lvl7pPr>
      <a:lvl8pPr marL="1371600" algn="l" rtl="0" fontAlgn="base">
        <a:spcBef>
          <a:spcPct val="0"/>
        </a:spcBef>
        <a:spcAft>
          <a:spcPct val="0"/>
        </a:spcAft>
        <a:defRPr sz="4400">
          <a:solidFill>
            <a:srgbClr val="691638"/>
          </a:solidFill>
          <a:latin typeface="Arial" charset="0"/>
          <a:ea typeface="ＭＳ Ｐゴシック" pitchFamily="116" charset="-128"/>
        </a:defRPr>
      </a:lvl8pPr>
      <a:lvl9pPr marL="1828800" algn="l" rtl="0" fontAlgn="base">
        <a:spcBef>
          <a:spcPct val="0"/>
        </a:spcBef>
        <a:spcAft>
          <a:spcPct val="0"/>
        </a:spcAft>
        <a:defRPr sz="4400">
          <a:solidFill>
            <a:srgbClr val="691638"/>
          </a:solidFill>
          <a:latin typeface="Arial" charset="0"/>
          <a:ea typeface="ＭＳ Ｐゴシック" pitchFamily="116" charset="-128"/>
        </a:defRPr>
      </a:lvl9pPr>
    </p:titleStyle>
    <p:bodyStyle>
      <a:lvl1pPr marL="342900" indent="-342900" algn="l" rtl="0" eaLnBrk="0" fontAlgn="base" hangingPunct="0">
        <a:spcBef>
          <a:spcPct val="20000"/>
        </a:spcBef>
        <a:spcAft>
          <a:spcPct val="0"/>
        </a:spcAft>
        <a:buClr>
          <a:srgbClr val="691638"/>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C5A21"/>
        </a:buClr>
        <a:buFont typeface="Times" panose="02020603060405020304" pitchFamily="18"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7ADB0"/>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hyperlink" Target="https://webapps.es.vt.edu/trave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mailto:mnipper@vt.edu"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hyperlink" Target="https://www.thesochalab.org/" TargetMode="Externa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hokiemart.vt.edu/" TargetMode="Externa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www.hokiemart.vt.edu/" TargetMode="Externa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hyperlink" Target="http://www.hokiemart.vt.edu/" TargetMode="External"/><Relationship Id="rId7" Type="http://schemas.openxmlformats.org/officeDocument/2006/relationships/image" Target="../media/image13.png"/><Relationship Id="rId12"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diagramColors" Target="../diagrams/colors1.xml"/><Relationship Id="rId5" Type="http://schemas.openxmlformats.org/officeDocument/2006/relationships/image" Target="../media/image9.png"/><Relationship Id="rId10" Type="http://schemas.openxmlformats.org/officeDocument/2006/relationships/diagramQuickStyle" Target="../diagrams/quickStyle1.xml"/><Relationship Id="rId4" Type="http://schemas.openxmlformats.org/officeDocument/2006/relationships/image" Target="../media/image11.gif"/><Relationship Id="rId9"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4.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hyperlink" Target="http://www.beam.vt.edu/about/forms.ph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ctrTitle"/>
          </p:nvPr>
        </p:nvSpPr>
        <p:spPr>
          <a:xfrm>
            <a:off x="914400" y="4724400"/>
            <a:ext cx="6019800" cy="1219200"/>
          </a:xfrm>
          <a:effectLst>
            <a:outerShdw dist="25399" dir="2700000" algn="ctr" rotWithShape="0">
              <a:schemeClr val="bg2">
                <a:alpha val="31000"/>
              </a:schemeClr>
            </a:outerShdw>
          </a:effectLst>
        </p:spPr>
        <p:txBody>
          <a:bodyPr/>
          <a:lstStyle/>
          <a:p>
            <a:pPr eaLnBrk="1" hangingPunct="1">
              <a:defRPr/>
            </a:pPr>
            <a:r>
              <a:rPr lang="en-US" sz="2400" b="1" dirty="0"/>
              <a:t>ENGINEERING MECHANICS GRADUATE PROGRAM</a:t>
            </a:r>
            <a:br>
              <a:rPr lang="en-US" sz="2400" b="1" dirty="0"/>
            </a:br>
            <a:r>
              <a:rPr lang="en-US" sz="2400" dirty="0"/>
              <a:t>Purchasing and Travel Procedures</a:t>
            </a:r>
            <a:endParaRPr lang="en-US" sz="2800" dirty="0"/>
          </a:p>
        </p:txBody>
      </p:sp>
      <p:sp>
        <p:nvSpPr>
          <p:cNvPr id="7171" name="Rectangle 5"/>
          <p:cNvSpPr>
            <a:spLocks noGrp="1" noChangeArrowheads="1"/>
          </p:cNvSpPr>
          <p:nvPr>
            <p:ph type="subTitle" idx="1"/>
          </p:nvPr>
        </p:nvSpPr>
        <p:spPr>
          <a:xfrm>
            <a:off x="914400" y="5753100"/>
            <a:ext cx="5715000" cy="381000"/>
          </a:xfrm>
        </p:spPr>
        <p:txBody>
          <a:bodyPr/>
          <a:lstStyle/>
          <a:p>
            <a:pPr eaLnBrk="1" hangingPunct="1"/>
            <a:r>
              <a:rPr lang="en-US" sz="1600" dirty="0">
                <a:latin typeface="Arial Narrow" panose="020B0606020202030204" pitchFamily="34" charset="0"/>
              </a:rPr>
              <a:t>Melissa Nipper, BEAM Business Services Coordinator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304800"/>
            <a:ext cx="7772400" cy="1219200"/>
          </a:xfrm>
        </p:spPr>
        <p:txBody>
          <a:bodyPr/>
          <a:lstStyle/>
          <a:p>
            <a:pPr algn="ctr">
              <a:defRPr/>
            </a:pPr>
            <a:r>
              <a:rPr lang="en-US" sz="3600" dirty="0"/>
              <a:t>BEAM Machine Shop Orders</a:t>
            </a:r>
          </a:p>
        </p:txBody>
      </p:sp>
      <p:sp>
        <p:nvSpPr>
          <p:cNvPr id="9219" name="Content Placeholder 2"/>
          <p:cNvSpPr txBox="1">
            <a:spLocks/>
          </p:cNvSpPr>
          <p:nvPr/>
        </p:nvSpPr>
        <p:spPr bwMode="auto">
          <a:xfrm>
            <a:off x="533400" y="11430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20000"/>
              </a:spcBef>
              <a:buClr>
                <a:srgbClr val="691638"/>
              </a:buClr>
            </a:pPr>
            <a:r>
              <a:rPr lang="en-US" sz="2000" dirty="0"/>
              <a:t>One of several internal service centers on campus established for the purpose of providing goods and services to university departments.</a:t>
            </a:r>
          </a:p>
          <a:p>
            <a:pPr marL="0" indent="0">
              <a:spcBef>
                <a:spcPct val="20000"/>
              </a:spcBef>
              <a:buClr>
                <a:srgbClr val="691638"/>
              </a:buClr>
            </a:pPr>
            <a:endParaRPr lang="en-US" sz="800" b="1" i="1" dirty="0"/>
          </a:p>
          <a:p>
            <a:pPr marL="0" indent="0">
              <a:spcBef>
                <a:spcPct val="20000"/>
              </a:spcBef>
              <a:buClr>
                <a:srgbClr val="691638"/>
              </a:buClr>
            </a:pPr>
            <a:r>
              <a:rPr lang="en-US" sz="2000" b="1" i="1" dirty="0"/>
              <a:t>Steps to requesting shop work:</a:t>
            </a:r>
          </a:p>
          <a:p>
            <a:pPr marL="457200" indent="-457200">
              <a:spcBef>
                <a:spcPct val="20000"/>
              </a:spcBef>
              <a:buClr>
                <a:srgbClr val="691638"/>
              </a:buClr>
              <a:buFont typeface="+mj-lt"/>
              <a:buAutoNum type="arabicPeriod"/>
            </a:pPr>
            <a:r>
              <a:rPr lang="en-US" sz="2000" dirty="0"/>
              <a:t>First visit Laboratory Instrument Maker, Darrell Link, to discuss hourly rate and estimated time required to complete your machining needs. </a:t>
            </a:r>
            <a:r>
              <a:rPr lang="en-US" sz="2000" dirty="0">
                <a:solidFill>
                  <a:srgbClr val="FF0000"/>
                </a:solidFill>
              </a:rPr>
              <a:t>REMEMBER: All dimensions must be provided in inches/feet; not metric</a:t>
            </a:r>
            <a:r>
              <a:rPr lang="en-US" sz="2000" dirty="0"/>
              <a:t>.</a:t>
            </a:r>
          </a:p>
          <a:p>
            <a:pPr marL="457200" indent="-457200">
              <a:spcBef>
                <a:spcPct val="20000"/>
              </a:spcBef>
              <a:buClr>
                <a:srgbClr val="691638"/>
              </a:buClr>
              <a:buFont typeface="+mj-lt"/>
              <a:buAutoNum type="arabicPeriod"/>
            </a:pPr>
            <a:r>
              <a:rPr lang="en-US" sz="2000" dirty="0"/>
              <a:t>Complete a Interdepartmental Service Request (ISR) in </a:t>
            </a:r>
            <a:r>
              <a:rPr lang="en-US" sz="2000" dirty="0" err="1"/>
              <a:t>HokieMart</a:t>
            </a:r>
            <a:r>
              <a:rPr lang="en-US" sz="2000" dirty="0"/>
              <a:t>, or have your advisor’s program support staff submit one for you. </a:t>
            </a:r>
          </a:p>
          <a:p>
            <a:pPr marL="457200" indent="-457200">
              <a:spcBef>
                <a:spcPct val="20000"/>
              </a:spcBef>
              <a:buClr>
                <a:srgbClr val="691638"/>
              </a:buClr>
              <a:buFont typeface="+mj-lt"/>
              <a:buAutoNum type="arabicPeriod"/>
            </a:pPr>
            <a:r>
              <a:rPr lang="en-US" sz="2000" dirty="0"/>
              <a:t>Machine Shop will contact you once work has been completed.</a:t>
            </a:r>
          </a:p>
          <a:p>
            <a:pPr marL="457200" indent="-457200">
              <a:spcBef>
                <a:spcPct val="20000"/>
              </a:spcBef>
              <a:buClr>
                <a:srgbClr val="691638"/>
              </a:buClr>
              <a:buFont typeface="+mj-lt"/>
              <a:buAutoNum type="arabicPeriod"/>
            </a:pPr>
            <a:endParaRPr lang="en-US" sz="2000" dirty="0"/>
          </a:p>
          <a:p>
            <a:pPr marL="0" indent="0">
              <a:spcBef>
                <a:spcPct val="20000"/>
              </a:spcBef>
              <a:buClr>
                <a:srgbClr val="691638"/>
              </a:buClr>
            </a:pPr>
            <a:r>
              <a:rPr lang="en-US" sz="2000" b="1" dirty="0"/>
              <a:t>**Shop will not begin work on your job until official ISR is received from department.**</a:t>
            </a:r>
          </a:p>
        </p:txBody>
      </p:sp>
    </p:spTree>
    <p:extLst>
      <p:ext uri="{BB962C8B-B14F-4D97-AF65-F5344CB8AC3E}">
        <p14:creationId xmlns:p14="http://schemas.microsoft.com/office/powerpoint/2010/main" val="962882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304800"/>
            <a:ext cx="7772400" cy="1219200"/>
          </a:xfrm>
        </p:spPr>
        <p:txBody>
          <a:bodyPr/>
          <a:lstStyle/>
          <a:p>
            <a:pPr algn="ctr">
              <a:defRPr/>
            </a:pPr>
            <a:r>
              <a:rPr lang="en-US" sz="3600" dirty="0"/>
              <a:t>Frequently Asked Questions:</a:t>
            </a:r>
          </a:p>
        </p:txBody>
      </p:sp>
      <p:sp>
        <p:nvSpPr>
          <p:cNvPr id="9219" name="Content Placeholder 2"/>
          <p:cNvSpPr txBox="1">
            <a:spLocks/>
          </p:cNvSpPr>
          <p:nvPr/>
        </p:nvSpPr>
        <p:spPr bwMode="auto">
          <a:xfrm>
            <a:off x="457200" y="1295400"/>
            <a:ext cx="83820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20000"/>
              </a:spcBef>
              <a:buClr>
                <a:srgbClr val="691638"/>
              </a:buClr>
            </a:pPr>
            <a:r>
              <a:rPr lang="en-US" sz="2000" b="1" dirty="0"/>
              <a:t>What’s the benefit in purchasing my laboratory supplies through </a:t>
            </a:r>
            <a:r>
              <a:rPr lang="en-US" sz="2000" b="1" dirty="0" err="1"/>
              <a:t>HokieMart</a:t>
            </a:r>
            <a:r>
              <a:rPr lang="en-US" sz="2000" b="1" dirty="0"/>
              <a:t> vs. purchasing it myself and requesting reimbursement?</a:t>
            </a:r>
          </a:p>
          <a:p>
            <a:pPr marL="0" indent="0">
              <a:spcBef>
                <a:spcPct val="20000"/>
              </a:spcBef>
              <a:buClr>
                <a:srgbClr val="691638"/>
              </a:buClr>
            </a:pPr>
            <a:r>
              <a:rPr lang="en-US" sz="2000" i="1" dirty="0"/>
              <a:t>Purchases through </a:t>
            </a:r>
            <a:r>
              <a:rPr lang="en-US" sz="2000" i="1" dirty="0" err="1"/>
              <a:t>HokieMart</a:t>
            </a:r>
            <a:r>
              <a:rPr lang="en-US" sz="2000" i="1" dirty="0"/>
              <a:t> will be tax exempt and at very low shipping costs, which will save research dollars. </a:t>
            </a:r>
            <a:r>
              <a:rPr lang="en-US" sz="2000" i="1"/>
              <a:t>Most orders will include </a:t>
            </a:r>
            <a:r>
              <a:rPr lang="en-US" sz="2000" i="1" dirty="0"/>
              <a:t>supplier negotiated rates and academic discounts.</a:t>
            </a:r>
          </a:p>
          <a:p>
            <a:pPr marL="0" indent="0">
              <a:spcBef>
                <a:spcPct val="20000"/>
              </a:spcBef>
              <a:buClr>
                <a:srgbClr val="691638"/>
              </a:buClr>
            </a:pPr>
            <a:br>
              <a:rPr lang="en-US" sz="2000" dirty="0"/>
            </a:br>
            <a:endParaRPr lang="en-US" sz="1000" dirty="0"/>
          </a:p>
          <a:p>
            <a:pPr marL="0" indent="0">
              <a:spcBef>
                <a:spcPct val="20000"/>
              </a:spcBef>
              <a:buClr>
                <a:srgbClr val="691638"/>
              </a:buClr>
            </a:pPr>
            <a:r>
              <a:rPr lang="en-US" sz="2000" b="1" dirty="0"/>
              <a:t>What if we are interested in purchasing from a supplier not listed in </a:t>
            </a:r>
            <a:r>
              <a:rPr lang="en-US" sz="2000" b="1" dirty="0" err="1"/>
              <a:t>HokieMart</a:t>
            </a:r>
            <a:r>
              <a:rPr lang="en-US" sz="2000" b="1" dirty="0"/>
              <a:t>?</a:t>
            </a:r>
          </a:p>
          <a:p>
            <a:pPr marL="0" indent="0">
              <a:spcBef>
                <a:spcPct val="20000"/>
              </a:spcBef>
              <a:buClr>
                <a:srgbClr val="691638"/>
              </a:buClr>
            </a:pPr>
            <a:r>
              <a:rPr lang="en-US" sz="1800" i="1" dirty="0"/>
              <a:t>Most of the supplies you will need for your research will be available through one of our many vendors listed in the </a:t>
            </a:r>
            <a:r>
              <a:rPr lang="en-US" sz="1800" i="1" dirty="0" err="1"/>
              <a:t>HokieMart</a:t>
            </a:r>
            <a:r>
              <a:rPr lang="en-US" sz="1800" i="1" dirty="0"/>
              <a:t>. However, if you find that there is a product not available through any of the suppliers listed, it is possible (if the vendor accepts POs/payment terms) to add them as a new supplier. Instructions for this process will be made available to you after your training.</a:t>
            </a:r>
          </a:p>
        </p:txBody>
      </p:sp>
    </p:spTree>
    <p:extLst>
      <p:ext uri="{BB962C8B-B14F-4D97-AF65-F5344CB8AC3E}">
        <p14:creationId xmlns:p14="http://schemas.microsoft.com/office/powerpoint/2010/main" val="1190004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838200"/>
          </a:xfrm>
        </p:spPr>
        <p:txBody>
          <a:bodyPr/>
          <a:lstStyle/>
          <a:p>
            <a:r>
              <a:rPr lang="en-US" sz="3600" dirty="0"/>
              <a:t>Travel Procedures</a:t>
            </a:r>
          </a:p>
        </p:txBody>
      </p:sp>
      <p:sp>
        <p:nvSpPr>
          <p:cNvPr id="3" name="Content Placeholder 2"/>
          <p:cNvSpPr txBox="1">
            <a:spLocks/>
          </p:cNvSpPr>
          <p:nvPr/>
        </p:nvSpPr>
        <p:spPr bwMode="auto">
          <a:xfrm>
            <a:off x="457200" y="1752600"/>
            <a:ext cx="8155675"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20000"/>
              </a:spcBef>
              <a:buClr>
                <a:srgbClr val="691638"/>
              </a:buClr>
            </a:pPr>
            <a:r>
              <a:rPr lang="en-US" sz="2000" dirty="0"/>
              <a:t>If preparing to travel to present research, conduct experiments or any other purpose to conduct business on behalf of the department, you must complete a Travel Authorization in the </a:t>
            </a:r>
            <a:r>
              <a:rPr lang="en-US" sz="2000" b="1" dirty="0"/>
              <a:t>Travel &amp; Expense Management System (TEM)</a:t>
            </a:r>
            <a:r>
              <a:rPr lang="en-US" sz="2000" dirty="0"/>
              <a:t>. </a:t>
            </a:r>
          </a:p>
          <a:p>
            <a:pPr>
              <a:spcBef>
                <a:spcPct val="20000"/>
              </a:spcBef>
              <a:buClr>
                <a:srgbClr val="691638"/>
              </a:buClr>
              <a:buFontTx/>
              <a:buChar char="•"/>
            </a:pPr>
            <a:endParaRPr lang="en-US" sz="2000" dirty="0"/>
          </a:p>
          <a:p>
            <a:pPr>
              <a:spcBef>
                <a:spcPct val="20000"/>
              </a:spcBef>
              <a:buClr>
                <a:srgbClr val="691638"/>
              </a:buClr>
              <a:buFontTx/>
              <a:buChar char="•"/>
            </a:pPr>
            <a:endParaRPr lang="en-US" sz="2000" dirty="0"/>
          </a:p>
          <a:p>
            <a:pPr>
              <a:spcBef>
                <a:spcPct val="20000"/>
              </a:spcBef>
              <a:buClr>
                <a:srgbClr val="691638"/>
              </a:buClr>
              <a:buFontTx/>
              <a:buChar char="•"/>
            </a:pPr>
            <a:endParaRPr lang="en-US" sz="2000" dirty="0"/>
          </a:p>
        </p:txBody>
      </p:sp>
      <p:pic>
        <p:nvPicPr>
          <p:cNvPr id="5" name="Picture 4"/>
          <p:cNvPicPr>
            <a:picLocks noChangeAspect="1"/>
          </p:cNvPicPr>
          <p:nvPr/>
        </p:nvPicPr>
        <p:blipFill>
          <a:blip r:embed="rId3"/>
          <a:stretch>
            <a:fillRect/>
          </a:stretch>
        </p:blipFill>
        <p:spPr>
          <a:xfrm>
            <a:off x="685800" y="3276600"/>
            <a:ext cx="5486400" cy="3068569"/>
          </a:xfrm>
          <a:prstGeom prst="rect">
            <a:avLst/>
          </a:prstGeom>
          <a:effectLst>
            <a:glow rad="139700">
              <a:schemeClr val="accent4">
                <a:satMod val="175000"/>
                <a:alpha val="40000"/>
              </a:schemeClr>
            </a:glow>
          </a:effectLst>
        </p:spPr>
      </p:pic>
      <p:sp>
        <p:nvSpPr>
          <p:cNvPr id="7" name="Rectangle 6"/>
          <p:cNvSpPr/>
          <p:nvPr/>
        </p:nvSpPr>
        <p:spPr>
          <a:xfrm>
            <a:off x="4297907" y="1178868"/>
            <a:ext cx="4512774" cy="461665"/>
          </a:xfrm>
          <a:prstGeom prst="rect">
            <a:avLst/>
          </a:prstGeom>
        </p:spPr>
        <p:txBody>
          <a:bodyPr wrap="none">
            <a:spAutoFit/>
          </a:bodyPr>
          <a:lstStyle/>
          <a:p>
            <a:r>
              <a:rPr lang="en-US" dirty="0">
                <a:ln>
                  <a:solidFill>
                    <a:srgbClr val="C00000"/>
                  </a:solidFill>
                </a:ln>
                <a:noFill/>
                <a:hlinkClick r:id="rId4"/>
              </a:rPr>
              <a:t>https://webapps.es.vt.edu/travel</a:t>
            </a:r>
            <a:endParaRPr lang="en-US" dirty="0"/>
          </a:p>
        </p:txBody>
      </p:sp>
      <p:pic>
        <p:nvPicPr>
          <p:cNvPr id="110" name="Picture 109"/>
          <p:cNvPicPr>
            <a:picLocks noChangeAspect="1"/>
          </p:cNvPicPr>
          <p:nvPr/>
        </p:nvPicPr>
        <p:blipFill>
          <a:blip r:embed="rId5"/>
          <a:stretch>
            <a:fillRect/>
          </a:stretch>
        </p:blipFill>
        <p:spPr>
          <a:xfrm>
            <a:off x="4332197" y="2895600"/>
            <a:ext cx="4046988" cy="2565756"/>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1732728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838200"/>
          </a:xfrm>
        </p:spPr>
        <p:txBody>
          <a:bodyPr/>
          <a:lstStyle/>
          <a:p>
            <a:r>
              <a:rPr lang="en-US" sz="3600" dirty="0"/>
              <a:t>Travel Authorization</a:t>
            </a:r>
          </a:p>
        </p:txBody>
      </p:sp>
      <p:sp>
        <p:nvSpPr>
          <p:cNvPr id="3" name="Content Placeholder 2"/>
          <p:cNvSpPr txBox="1">
            <a:spLocks/>
          </p:cNvSpPr>
          <p:nvPr/>
        </p:nvSpPr>
        <p:spPr bwMode="auto">
          <a:xfrm>
            <a:off x="457200" y="1752600"/>
            <a:ext cx="815567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2700" indent="-12700"/>
            <a:r>
              <a:rPr lang="en-US" sz="1800" dirty="0"/>
              <a:t>The travel authorization should include both reimbursable and non reimbursable expenses (only reimbursable expenses are encumbered into research fund’s budget). Both reimbursable and non-reimbursable expenses can be entered so that the total cost of the trip can be captured. </a:t>
            </a:r>
            <a:r>
              <a:rPr lang="en-US" sz="1800" b="1" dirty="0">
                <a:solidFill>
                  <a:srgbClr val="FF0000"/>
                </a:solidFill>
              </a:rPr>
              <a:t>This is an important step before preparing for any travel to get proper approval from the department.</a:t>
            </a:r>
          </a:p>
          <a:p>
            <a:pPr lvl="1">
              <a:buFont typeface="+mj-lt"/>
              <a:buAutoNum type="arabicPeriod"/>
            </a:pPr>
            <a:r>
              <a:rPr lang="en-US" sz="1800" i="1" dirty="0"/>
              <a:t>Select the applicable traveler from the Delegate screen</a:t>
            </a:r>
          </a:p>
          <a:p>
            <a:pPr lvl="1">
              <a:buFont typeface="+mj-lt"/>
              <a:buAutoNum type="arabicPeriod"/>
            </a:pPr>
            <a:r>
              <a:rPr lang="en-US" sz="1800" i="1" dirty="0"/>
              <a:t>Select the "Expense Manager" tab</a:t>
            </a:r>
          </a:p>
          <a:p>
            <a:pPr lvl="1">
              <a:buFont typeface="+mj-lt"/>
              <a:buAutoNum type="arabicPeriod"/>
            </a:pPr>
            <a:r>
              <a:rPr lang="en-US" sz="1800" i="1" dirty="0"/>
              <a:t>Select the "Authorization Reports" tab in the left pane</a:t>
            </a:r>
          </a:p>
          <a:p>
            <a:pPr lvl="1">
              <a:buFont typeface="+mj-lt"/>
              <a:buAutoNum type="arabicPeriod"/>
            </a:pPr>
            <a:r>
              <a:rPr lang="en-US" sz="1800" i="1" dirty="0"/>
              <a:t>Select the "New" icon in the tool bar, which opens a window titled "Create New Report" </a:t>
            </a:r>
          </a:p>
        </p:txBody>
      </p:sp>
      <p:pic>
        <p:nvPicPr>
          <p:cNvPr id="4" name="Picture 3"/>
          <p:cNvPicPr>
            <a:picLocks noChangeAspect="1"/>
          </p:cNvPicPr>
          <p:nvPr/>
        </p:nvPicPr>
        <p:blipFill>
          <a:blip r:embed="rId2"/>
          <a:stretch>
            <a:fillRect/>
          </a:stretch>
        </p:blipFill>
        <p:spPr>
          <a:xfrm>
            <a:off x="3505200" y="4832094"/>
            <a:ext cx="5409849" cy="1630468"/>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1597375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838200"/>
          </a:xfrm>
        </p:spPr>
        <p:txBody>
          <a:bodyPr/>
          <a:lstStyle/>
          <a:p>
            <a:r>
              <a:rPr lang="en-US" sz="3600" dirty="0"/>
              <a:t>Travel Authorization (TA)</a:t>
            </a:r>
          </a:p>
        </p:txBody>
      </p:sp>
      <p:sp>
        <p:nvSpPr>
          <p:cNvPr id="3" name="Content Placeholder 2"/>
          <p:cNvSpPr txBox="1">
            <a:spLocks/>
          </p:cNvSpPr>
          <p:nvPr/>
        </p:nvSpPr>
        <p:spPr bwMode="auto">
          <a:xfrm>
            <a:off x="457200" y="1752600"/>
            <a:ext cx="815567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1600" b="1" dirty="0"/>
              <a:t>Reimbursable expenses </a:t>
            </a:r>
            <a:r>
              <a:rPr lang="en-US" sz="1600" dirty="0"/>
              <a:t>are items that the traveler will be reimbursed for directly, such as personal car mileage, meals, hotel, parking and tolls. Expenses must be itemized by date of travel. Do not combine expenses for multiple days under one date. </a:t>
            </a:r>
          </a:p>
          <a:p>
            <a:r>
              <a:rPr lang="en-US" sz="1600" b="1" dirty="0"/>
              <a:t>Non-reimbursable expenses </a:t>
            </a:r>
            <a:r>
              <a:rPr lang="en-US" sz="1600" dirty="0"/>
              <a:t>are items that are paid directly by the university to a vendor on behalf of the traveler, such as a registration fee or airline ticket. If disallowed expenses will be included on the travel report, they should be entered with the “Paid By” of “</a:t>
            </a:r>
            <a:r>
              <a:rPr lang="en-US" sz="1600" dirty="0" err="1"/>
              <a:t>Nonreimb</a:t>
            </a:r>
            <a:r>
              <a:rPr lang="en-US" sz="1600" dirty="0"/>
              <a:t>-Disallowed” category. </a:t>
            </a:r>
          </a:p>
        </p:txBody>
      </p:sp>
      <p:grpSp>
        <p:nvGrpSpPr>
          <p:cNvPr id="9" name="Group 8"/>
          <p:cNvGrpSpPr/>
          <p:nvPr/>
        </p:nvGrpSpPr>
        <p:grpSpPr>
          <a:xfrm>
            <a:off x="1182825" y="3602090"/>
            <a:ext cx="6704423" cy="2874910"/>
            <a:chOff x="1182825" y="3602090"/>
            <a:chExt cx="6704423" cy="2874910"/>
          </a:xfrm>
          <a:effectLst/>
        </p:grpSpPr>
        <p:pic>
          <p:nvPicPr>
            <p:cNvPr id="7" name="Picture 6"/>
            <p:cNvPicPr>
              <a:picLocks noChangeAspect="1"/>
            </p:cNvPicPr>
            <p:nvPr/>
          </p:nvPicPr>
          <p:blipFill>
            <a:blip r:embed="rId2"/>
            <a:stretch>
              <a:fillRect/>
            </a:stretch>
          </p:blipFill>
          <p:spPr>
            <a:xfrm>
              <a:off x="1182825" y="3602090"/>
              <a:ext cx="6704423" cy="2874910"/>
            </a:xfrm>
            <a:prstGeom prst="rect">
              <a:avLst/>
            </a:prstGeom>
            <a:effectLst>
              <a:glow>
                <a:schemeClr val="accent4">
                  <a:satMod val="175000"/>
                  <a:alpha val="40000"/>
                </a:schemeClr>
              </a:glow>
            </a:effectLst>
          </p:spPr>
        </p:pic>
        <p:sp>
          <p:nvSpPr>
            <p:cNvPr id="8" name="TextBox 7"/>
            <p:cNvSpPr txBox="1"/>
            <p:nvPr/>
          </p:nvSpPr>
          <p:spPr>
            <a:xfrm>
              <a:off x="2895600" y="5410200"/>
              <a:ext cx="990600" cy="228600"/>
            </a:xfrm>
            <a:prstGeom prst="rect">
              <a:avLst/>
            </a:prstGeom>
            <a:solidFill>
              <a:srgbClr val="F8FBFF"/>
            </a:solidFill>
          </p:spPr>
          <p:txBody>
            <a:bodyPr wrap="square" lIns="0" tIns="0" rIns="0" bIns="0" rtlCol="0">
              <a:noAutofit/>
            </a:bodyPr>
            <a:lstStyle/>
            <a:p>
              <a:endParaRPr lang="en-US"/>
            </a:p>
          </p:txBody>
        </p:sp>
      </p:grpSp>
      <p:sp>
        <p:nvSpPr>
          <p:cNvPr id="10" name="TextBox 9"/>
          <p:cNvSpPr txBox="1"/>
          <p:nvPr/>
        </p:nvSpPr>
        <p:spPr>
          <a:xfrm>
            <a:off x="2819400" y="4495800"/>
            <a:ext cx="990600" cy="152400"/>
          </a:xfrm>
          <a:prstGeom prst="rect">
            <a:avLst/>
          </a:prstGeom>
          <a:solidFill>
            <a:srgbClr val="F8FBFF"/>
          </a:solidFill>
        </p:spPr>
        <p:txBody>
          <a:bodyPr wrap="square" lIns="0" tIns="0" rIns="0" bIns="0" rtlCol="0">
            <a:noAutofit/>
          </a:bodyPr>
          <a:lstStyle/>
          <a:p>
            <a:endParaRPr lang="en-US"/>
          </a:p>
        </p:txBody>
      </p:sp>
      <p:sp>
        <p:nvSpPr>
          <p:cNvPr id="11" name="TextBox 10"/>
          <p:cNvSpPr txBox="1"/>
          <p:nvPr/>
        </p:nvSpPr>
        <p:spPr>
          <a:xfrm>
            <a:off x="2334986" y="5905500"/>
            <a:ext cx="990600" cy="152400"/>
          </a:xfrm>
          <a:prstGeom prst="rect">
            <a:avLst/>
          </a:prstGeom>
          <a:solidFill>
            <a:srgbClr val="F8FBFF"/>
          </a:solidFill>
        </p:spPr>
        <p:txBody>
          <a:bodyPr wrap="square" lIns="0" tIns="0" rIns="0" bIns="0" rtlCol="0">
            <a:noAutofit/>
          </a:bodyPr>
          <a:lstStyle/>
          <a:p>
            <a:endParaRPr lang="en-US"/>
          </a:p>
        </p:txBody>
      </p:sp>
      <p:sp>
        <p:nvSpPr>
          <p:cNvPr id="12" name="TextBox 11"/>
          <p:cNvSpPr txBox="1"/>
          <p:nvPr/>
        </p:nvSpPr>
        <p:spPr>
          <a:xfrm>
            <a:off x="2286000" y="4495800"/>
            <a:ext cx="990600" cy="152400"/>
          </a:xfrm>
          <a:prstGeom prst="rect">
            <a:avLst/>
          </a:prstGeom>
          <a:solidFill>
            <a:srgbClr val="F8FBFF"/>
          </a:solidFill>
        </p:spPr>
        <p:txBody>
          <a:bodyPr wrap="square" lIns="0" tIns="0" rIns="0" bIns="0" rtlCol="0">
            <a:noAutofit/>
          </a:bodyPr>
          <a:lstStyle/>
          <a:p>
            <a:endParaRPr lang="en-US"/>
          </a:p>
        </p:txBody>
      </p:sp>
    </p:spTree>
    <p:extLst>
      <p:ext uri="{BB962C8B-B14F-4D97-AF65-F5344CB8AC3E}">
        <p14:creationId xmlns:p14="http://schemas.microsoft.com/office/powerpoint/2010/main" val="495053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838200"/>
          </a:xfrm>
        </p:spPr>
        <p:txBody>
          <a:bodyPr/>
          <a:lstStyle/>
          <a:p>
            <a:r>
              <a:rPr lang="en-US" sz="3600" dirty="0"/>
              <a:t>Travel Reimbursement (TR)</a:t>
            </a:r>
          </a:p>
        </p:txBody>
      </p:sp>
      <p:sp>
        <p:nvSpPr>
          <p:cNvPr id="3" name="Content Placeholder 2"/>
          <p:cNvSpPr txBox="1">
            <a:spLocks/>
          </p:cNvSpPr>
          <p:nvPr/>
        </p:nvSpPr>
        <p:spPr bwMode="auto">
          <a:xfrm>
            <a:off x="457200" y="1752600"/>
            <a:ext cx="815567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r>
              <a:rPr lang="en-US" sz="1800" dirty="0"/>
              <a:t>To create a TR report from a TA report, select the delegate assignment for the applicable traveler, then select the "Expense Manager" tab at the top. A list of all the TAs for the traveler will display. Select the applicable TA by highlighting it, and then select the button at the bottom "Generate Expense Report". </a:t>
            </a:r>
          </a:p>
          <a:p>
            <a:pPr marL="0" indent="0"/>
            <a:endParaRPr lang="en-US" sz="1800" dirty="0"/>
          </a:p>
        </p:txBody>
      </p:sp>
      <p:grpSp>
        <p:nvGrpSpPr>
          <p:cNvPr id="9" name="Group 8"/>
          <p:cNvGrpSpPr/>
          <p:nvPr/>
        </p:nvGrpSpPr>
        <p:grpSpPr>
          <a:xfrm>
            <a:off x="1039404" y="3124200"/>
            <a:ext cx="7146978" cy="3200400"/>
            <a:chOff x="1039404" y="3124200"/>
            <a:chExt cx="7146978" cy="3200400"/>
          </a:xfrm>
        </p:grpSpPr>
        <p:pic>
          <p:nvPicPr>
            <p:cNvPr id="7" name="Picture 6"/>
            <p:cNvPicPr>
              <a:picLocks noChangeAspect="1"/>
            </p:cNvPicPr>
            <p:nvPr/>
          </p:nvPicPr>
          <p:blipFill>
            <a:blip r:embed="rId2"/>
            <a:stretch>
              <a:fillRect/>
            </a:stretch>
          </p:blipFill>
          <p:spPr>
            <a:xfrm>
              <a:off x="1039404" y="3124200"/>
              <a:ext cx="7146978" cy="3200400"/>
            </a:xfrm>
            <a:prstGeom prst="rect">
              <a:avLst/>
            </a:prstGeom>
          </p:spPr>
        </p:pic>
        <p:sp>
          <p:nvSpPr>
            <p:cNvPr id="8" name="TextBox 7"/>
            <p:cNvSpPr txBox="1"/>
            <p:nvPr/>
          </p:nvSpPr>
          <p:spPr>
            <a:xfrm>
              <a:off x="2743200" y="4038600"/>
              <a:ext cx="990600" cy="152400"/>
            </a:xfrm>
            <a:prstGeom prst="rect">
              <a:avLst/>
            </a:prstGeom>
            <a:solidFill>
              <a:srgbClr val="F8FBFF"/>
            </a:solidFill>
          </p:spPr>
          <p:txBody>
            <a:bodyPr wrap="square" lIns="0" tIns="0" rIns="0" bIns="0" rtlCol="0">
              <a:noAutofit/>
            </a:bodyPr>
            <a:lstStyle/>
            <a:p>
              <a:endParaRPr lang="en-US"/>
            </a:p>
          </p:txBody>
        </p:sp>
      </p:grpSp>
    </p:spTree>
    <p:extLst>
      <p:ext uri="{BB962C8B-B14F-4D97-AF65-F5344CB8AC3E}">
        <p14:creationId xmlns:p14="http://schemas.microsoft.com/office/powerpoint/2010/main" val="990920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838200"/>
          </a:xfrm>
        </p:spPr>
        <p:txBody>
          <a:bodyPr/>
          <a:lstStyle/>
          <a:p>
            <a:r>
              <a:rPr lang="en-US" sz="3600" dirty="0"/>
              <a:t>Travel Procedures and TEM Manual</a:t>
            </a:r>
          </a:p>
        </p:txBody>
      </p:sp>
      <p:sp>
        <p:nvSpPr>
          <p:cNvPr id="3" name="Content Placeholder 2"/>
          <p:cNvSpPr txBox="1">
            <a:spLocks/>
          </p:cNvSpPr>
          <p:nvPr/>
        </p:nvSpPr>
        <p:spPr bwMode="auto">
          <a:xfrm>
            <a:off x="457200" y="1752600"/>
            <a:ext cx="815567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r>
              <a:rPr lang="en-US" dirty="0"/>
              <a:t>Procedures and step-by-step instructions for the Travel &amp; Expense Management System (TEM) can be found on the Controller’s website.</a:t>
            </a:r>
          </a:p>
          <a:p>
            <a:pPr marL="0" indent="0"/>
            <a:endParaRPr lang="en-US" dirty="0"/>
          </a:p>
        </p:txBody>
      </p:sp>
      <p:pic>
        <p:nvPicPr>
          <p:cNvPr id="4" name="Picture 3"/>
          <p:cNvPicPr>
            <a:picLocks noChangeAspect="1"/>
          </p:cNvPicPr>
          <p:nvPr/>
        </p:nvPicPr>
        <p:blipFill rotWithShape="1">
          <a:blip r:embed="rId2"/>
          <a:srcRect t="14000" b="7334"/>
          <a:stretch/>
        </p:blipFill>
        <p:spPr>
          <a:xfrm>
            <a:off x="1295400" y="3100601"/>
            <a:ext cx="6858000" cy="3371850"/>
          </a:xfrm>
          <a:prstGeom prst="rect">
            <a:avLst/>
          </a:prstGeom>
          <a:effectLst>
            <a:glow rad="127000">
              <a:schemeClr val="accent4">
                <a:satMod val="175000"/>
                <a:alpha val="40000"/>
              </a:schemeClr>
            </a:glow>
          </a:effectLst>
        </p:spPr>
      </p:pic>
    </p:spTree>
    <p:extLst>
      <p:ext uri="{BB962C8B-B14F-4D97-AF65-F5344CB8AC3E}">
        <p14:creationId xmlns:p14="http://schemas.microsoft.com/office/powerpoint/2010/main" val="740914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0"/>
            <a:ext cx="8289956" cy="3416320"/>
          </a:xfrm>
          <a:prstGeom prst="rect">
            <a:avLst/>
          </a:prstGeom>
          <a:noFill/>
        </p:spPr>
        <p:txBody>
          <a:bodyPr wrap="square" rtlCol="0">
            <a:spAutoFit/>
          </a:bodyPr>
          <a:lstStyle/>
          <a:p>
            <a:pPr algn="ctr"/>
            <a:r>
              <a:rPr lang="en-US" sz="4800" b="1" dirty="0"/>
              <a:t>Any Questions?</a:t>
            </a:r>
          </a:p>
          <a:p>
            <a:pPr algn="ctr"/>
            <a:endParaRPr lang="en-US" sz="4800" dirty="0"/>
          </a:p>
          <a:p>
            <a:pPr lvl="4"/>
            <a:r>
              <a:rPr lang="en-US" sz="2000" dirty="0"/>
              <a:t>Melissa D. Nipper, Business Services Coordinator</a:t>
            </a:r>
          </a:p>
          <a:p>
            <a:pPr lvl="4"/>
            <a:r>
              <a:rPr lang="en-US" sz="2000" i="1" dirty="0"/>
              <a:t>Department of Biomedical Engineering </a:t>
            </a:r>
          </a:p>
          <a:p>
            <a:pPr lvl="4"/>
            <a:r>
              <a:rPr lang="en-US" sz="2000" i="1" dirty="0"/>
              <a:t>and Mechanics</a:t>
            </a:r>
          </a:p>
          <a:p>
            <a:pPr lvl="4"/>
            <a:r>
              <a:rPr lang="en-US" sz="2000" dirty="0"/>
              <a:t>Norris Hall, Room 333-B, </a:t>
            </a:r>
          </a:p>
          <a:p>
            <a:pPr lvl="4"/>
            <a:r>
              <a:rPr lang="en-US" sz="2000" dirty="0"/>
              <a:t>Office: (540) 231-5957</a:t>
            </a:r>
          </a:p>
          <a:p>
            <a:pPr lvl="4"/>
            <a:r>
              <a:rPr lang="en-US" sz="2000" u="sng" dirty="0">
                <a:hlinkClick r:id="rId2"/>
              </a:rPr>
              <a:t>mnipper@vt.edu</a:t>
            </a:r>
            <a:endParaRPr lang="en-US" sz="2000" dirty="0"/>
          </a:p>
        </p:txBody>
      </p:sp>
    </p:spTree>
    <p:extLst>
      <p:ext uri="{BB962C8B-B14F-4D97-AF65-F5344CB8AC3E}">
        <p14:creationId xmlns:p14="http://schemas.microsoft.com/office/powerpoint/2010/main" val="1042258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304800"/>
            <a:ext cx="7772400" cy="1219200"/>
          </a:xfrm>
        </p:spPr>
        <p:txBody>
          <a:bodyPr/>
          <a:lstStyle/>
          <a:p>
            <a:pPr>
              <a:defRPr/>
            </a:pPr>
            <a:r>
              <a:rPr lang="en-US" sz="3600" dirty="0"/>
              <a:t>Purchasing Procedures</a:t>
            </a:r>
          </a:p>
        </p:txBody>
      </p:sp>
      <p:sp>
        <p:nvSpPr>
          <p:cNvPr id="9219" name="Content Placeholder 2"/>
          <p:cNvSpPr txBox="1">
            <a:spLocks/>
          </p:cNvSpPr>
          <p:nvPr/>
        </p:nvSpPr>
        <p:spPr bwMode="auto">
          <a:xfrm>
            <a:off x="439176" y="1084942"/>
            <a:ext cx="8382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Clr>
                <a:srgbClr val="691638"/>
              </a:buClr>
              <a:buFontTx/>
              <a:buChar char="•"/>
            </a:pPr>
            <a:r>
              <a:rPr lang="en-US" sz="2000" dirty="0"/>
              <a:t>If you are working on a research project funded through a grant or contract, your Advisor may wish for you to purchase laboratory supplies for research.</a:t>
            </a:r>
          </a:p>
          <a:p>
            <a:pPr>
              <a:spcBef>
                <a:spcPct val="20000"/>
              </a:spcBef>
              <a:buClr>
                <a:srgbClr val="691638"/>
              </a:buClr>
              <a:buFontTx/>
              <a:buChar char="•"/>
            </a:pPr>
            <a:r>
              <a:rPr lang="en-US" sz="2000" dirty="0"/>
              <a:t>Purchasing can be done through the university’s procurement system or by personal purchase with request for reimbursement.</a:t>
            </a:r>
          </a:p>
          <a:p>
            <a:pPr>
              <a:spcBef>
                <a:spcPct val="20000"/>
              </a:spcBef>
              <a:buClr>
                <a:srgbClr val="691638"/>
              </a:buClr>
              <a:buFontTx/>
              <a:buChar char="•"/>
            </a:pPr>
            <a:endParaRPr lang="en-US" sz="2000" dirty="0"/>
          </a:p>
          <a:p>
            <a:pPr>
              <a:spcBef>
                <a:spcPct val="20000"/>
              </a:spcBef>
              <a:buClr>
                <a:srgbClr val="691638"/>
              </a:buClr>
              <a:buFontTx/>
              <a:buChar char="•"/>
            </a:pPr>
            <a:endParaRPr lang="en-US" sz="2000" dirty="0"/>
          </a:p>
          <a:p>
            <a:pPr>
              <a:spcBef>
                <a:spcPct val="20000"/>
              </a:spcBef>
              <a:buClr>
                <a:srgbClr val="691638"/>
              </a:buClr>
              <a:buFontTx/>
              <a:buChar char="•"/>
            </a:pPr>
            <a:endParaRPr lang="en-US" sz="2000" dirty="0"/>
          </a:p>
        </p:txBody>
      </p:sp>
      <p:pic>
        <p:nvPicPr>
          <p:cNvPr id="2" name="Picture 1"/>
          <p:cNvPicPr>
            <a:picLocks noChangeAspect="1"/>
          </p:cNvPicPr>
          <p:nvPr/>
        </p:nvPicPr>
        <p:blipFill>
          <a:blip r:embed="rId3"/>
          <a:stretch>
            <a:fillRect/>
          </a:stretch>
        </p:blipFill>
        <p:spPr>
          <a:xfrm>
            <a:off x="3535970" y="2928278"/>
            <a:ext cx="3505827" cy="1669650"/>
          </a:xfrm>
          <a:prstGeom prst="rect">
            <a:avLst/>
          </a:prstGeom>
          <a:effectLst>
            <a:glow rad="228600">
              <a:schemeClr val="accent4">
                <a:satMod val="175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76" y="4961022"/>
            <a:ext cx="4804494" cy="1601498"/>
          </a:xfrm>
          <a:prstGeom prst="rect">
            <a:avLst/>
          </a:prstGeom>
          <a:effectLst>
            <a:glow rad="228600">
              <a:schemeClr val="accent4">
                <a:satMod val="175000"/>
                <a:alpha val="40000"/>
              </a:schemeClr>
            </a:glo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176" y="2928278"/>
            <a:ext cx="2989824" cy="1922030"/>
          </a:xfrm>
          <a:prstGeom prst="rect">
            <a:avLst/>
          </a:prstGeom>
          <a:effectLst>
            <a:glow rad="228600">
              <a:schemeClr val="accent4">
                <a:satMod val="175000"/>
                <a:alpha val="40000"/>
              </a:schemeClr>
            </a:glow>
          </a:effectLst>
        </p:spPr>
      </p:pic>
      <p:pic>
        <p:nvPicPr>
          <p:cNvPr id="1026" name="Picture 2" descr="Image result for Engineering Science and Mechanics, VT">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2019"/>
          <a:stretch/>
        </p:blipFill>
        <p:spPr bwMode="auto">
          <a:xfrm>
            <a:off x="3609755" y="4725367"/>
            <a:ext cx="3411187" cy="1837152"/>
          </a:xfrm>
          <a:prstGeom prst="rect">
            <a:avLst/>
          </a:prstGeom>
          <a:noFill/>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457200" y="500286"/>
            <a:ext cx="7975845" cy="838200"/>
          </a:xfrm>
          <a:effectLst/>
        </p:spPr>
        <p:txBody>
          <a:bodyPr/>
          <a:lstStyle/>
          <a:p>
            <a:pPr eaLnBrk="1" hangingPunct="1">
              <a:defRPr/>
            </a:pPr>
            <a:r>
              <a:rPr lang="en-US" sz="3200" dirty="0"/>
              <a:t>Complete </a:t>
            </a:r>
            <a:r>
              <a:rPr lang="en-US" sz="3200" dirty="0" err="1"/>
              <a:t>HokieMart</a:t>
            </a:r>
            <a:r>
              <a:rPr lang="en-US" sz="3200" dirty="0"/>
              <a:t> Access Form </a:t>
            </a:r>
            <a:r>
              <a:rPr lang="en-US" sz="1600" dirty="0">
                <a:ln>
                  <a:solidFill>
                    <a:srgbClr val="C00000"/>
                  </a:solidFill>
                </a:ln>
                <a:noFill/>
                <a:hlinkClick r:id="rId2"/>
              </a:rPr>
              <a:t>www.hokiemart.vt.edu</a:t>
            </a:r>
            <a:r>
              <a:rPr lang="en-US" sz="1600" dirty="0">
                <a:ln>
                  <a:solidFill>
                    <a:srgbClr val="C00000"/>
                  </a:solidFill>
                </a:ln>
                <a:noFill/>
              </a:rPr>
              <a:t> </a:t>
            </a:r>
          </a:p>
        </p:txBody>
      </p:sp>
      <p:sp>
        <p:nvSpPr>
          <p:cNvPr id="19" name="Title 1"/>
          <p:cNvSpPr txBox="1">
            <a:spLocks/>
          </p:cNvSpPr>
          <p:nvPr/>
        </p:nvSpPr>
        <p:spPr bwMode="auto">
          <a:xfrm>
            <a:off x="457200" y="5719044"/>
            <a:ext cx="8126552" cy="590532"/>
          </a:xfrm>
          <a:prstGeom prst="rect">
            <a:avLst/>
          </a:prstGeom>
          <a:noFill/>
          <a:ln w="9525">
            <a:noFill/>
            <a:miter lim="800000"/>
            <a:headEnd/>
            <a:tailEnd/>
          </a:ln>
          <a:effectLst>
            <a:outerShdw dist="25399" dir="2700000" algn="ctr" rotWithShape="0">
              <a:schemeClr val="bg2">
                <a:alpha val="31000"/>
              </a:scheme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691638"/>
                </a:solidFill>
                <a:latin typeface="+mj-lt"/>
                <a:ea typeface="+mj-ea"/>
                <a:cs typeface="+mj-cs"/>
              </a:defRPr>
            </a:lvl1pPr>
            <a:lvl2pPr algn="l" rtl="0" eaLnBrk="0" fontAlgn="base" hangingPunct="0">
              <a:spcBef>
                <a:spcPct val="0"/>
              </a:spcBef>
              <a:spcAft>
                <a:spcPct val="0"/>
              </a:spcAft>
              <a:defRPr sz="4400">
                <a:solidFill>
                  <a:srgbClr val="691638"/>
                </a:solidFill>
                <a:latin typeface="Arial" charset="0"/>
                <a:ea typeface="ＭＳ Ｐゴシック" pitchFamily="116" charset="-128"/>
              </a:defRPr>
            </a:lvl2pPr>
            <a:lvl3pPr algn="l" rtl="0" eaLnBrk="0" fontAlgn="base" hangingPunct="0">
              <a:spcBef>
                <a:spcPct val="0"/>
              </a:spcBef>
              <a:spcAft>
                <a:spcPct val="0"/>
              </a:spcAft>
              <a:defRPr sz="4400">
                <a:solidFill>
                  <a:srgbClr val="691638"/>
                </a:solidFill>
                <a:latin typeface="Arial" charset="0"/>
                <a:ea typeface="ＭＳ Ｐゴシック" pitchFamily="116" charset="-128"/>
              </a:defRPr>
            </a:lvl3pPr>
            <a:lvl4pPr algn="l" rtl="0" eaLnBrk="0" fontAlgn="base" hangingPunct="0">
              <a:spcBef>
                <a:spcPct val="0"/>
              </a:spcBef>
              <a:spcAft>
                <a:spcPct val="0"/>
              </a:spcAft>
              <a:defRPr sz="4400">
                <a:solidFill>
                  <a:srgbClr val="691638"/>
                </a:solidFill>
                <a:latin typeface="Arial" charset="0"/>
                <a:ea typeface="ＭＳ Ｐゴシック" pitchFamily="116" charset="-128"/>
              </a:defRPr>
            </a:lvl4pPr>
            <a:lvl5pPr algn="l" rtl="0" eaLnBrk="0" fontAlgn="base" hangingPunct="0">
              <a:spcBef>
                <a:spcPct val="0"/>
              </a:spcBef>
              <a:spcAft>
                <a:spcPct val="0"/>
              </a:spcAft>
              <a:defRPr sz="4400">
                <a:solidFill>
                  <a:srgbClr val="691638"/>
                </a:solidFill>
                <a:latin typeface="Arial" charset="0"/>
                <a:ea typeface="ＭＳ Ｐゴシック" pitchFamily="116" charset="-128"/>
              </a:defRPr>
            </a:lvl5pPr>
            <a:lvl6pPr marL="457200" algn="l" rtl="0" fontAlgn="base">
              <a:spcBef>
                <a:spcPct val="0"/>
              </a:spcBef>
              <a:spcAft>
                <a:spcPct val="0"/>
              </a:spcAft>
              <a:defRPr sz="4400">
                <a:solidFill>
                  <a:srgbClr val="691638"/>
                </a:solidFill>
                <a:latin typeface="Arial" charset="0"/>
                <a:ea typeface="ＭＳ Ｐゴシック" pitchFamily="116" charset="-128"/>
              </a:defRPr>
            </a:lvl6pPr>
            <a:lvl7pPr marL="914400" algn="l" rtl="0" fontAlgn="base">
              <a:spcBef>
                <a:spcPct val="0"/>
              </a:spcBef>
              <a:spcAft>
                <a:spcPct val="0"/>
              </a:spcAft>
              <a:defRPr sz="4400">
                <a:solidFill>
                  <a:srgbClr val="691638"/>
                </a:solidFill>
                <a:latin typeface="Arial" charset="0"/>
                <a:ea typeface="ＭＳ Ｐゴシック" pitchFamily="116" charset="-128"/>
              </a:defRPr>
            </a:lvl7pPr>
            <a:lvl8pPr marL="1371600" algn="l" rtl="0" fontAlgn="base">
              <a:spcBef>
                <a:spcPct val="0"/>
              </a:spcBef>
              <a:spcAft>
                <a:spcPct val="0"/>
              </a:spcAft>
              <a:defRPr sz="4400">
                <a:solidFill>
                  <a:srgbClr val="691638"/>
                </a:solidFill>
                <a:latin typeface="Arial" charset="0"/>
                <a:ea typeface="ＭＳ Ｐゴシック" pitchFamily="116" charset="-128"/>
              </a:defRPr>
            </a:lvl8pPr>
            <a:lvl9pPr marL="1828800" algn="l" rtl="0" fontAlgn="base">
              <a:spcBef>
                <a:spcPct val="0"/>
              </a:spcBef>
              <a:spcAft>
                <a:spcPct val="0"/>
              </a:spcAft>
              <a:defRPr sz="4400">
                <a:solidFill>
                  <a:srgbClr val="691638"/>
                </a:solidFill>
                <a:latin typeface="Arial" charset="0"/>
                <a:ea typeface="ＭＳ Ｐゴシック" pitchFamily="116" charset="-128"/>
              </a:defRPr>
            </a:lvl9pPr>
          </a:lstStyle>
          <a:p>
            <a:pPr eaLnBrk="1" hangingPunct="1">
              <a:defRPr/>
            </a:pPr>
            <a:r>
              <a:rPr lang="en-US" sz="2400" kern="0" dirty="0"/>
              <a:t>Visit your Fiscal Technician to complete a form for access!</a:t>
            </a:r>
          </a:p>
        </p:txBody>
      </p:sp>
      <p:pic>
        <p:nvPicPr>
          <p:cNvPr id="4" name="Picture 3"/>
          <p:cNvPicPr>
            <a:picLocks noChangeAspect="1"/>
          </p:cNvPicPr>
          <p:nvPr/>
        </p:nvPicPr>
        <p:blipFill rotWithShape="1">
          <a:blip r:embed="rId3"/>
          <a:srcRect r="33333"/>
          <a:stretch/>
        </p:blipFill>
        <p:spPr>
          <a:xfrm>
            <a:off x="457200" y="1401853"/>
            <a:ext cx="6096000" cy="431719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4230">
            <a:off x="4717988" y="1715914"/>
            <a:ext cx="4072398" cy="3146853"/>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1487152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2955"/>
            <a:ext cx="7924800" cy="685800"/>
          </a:xfrm>
        </p:spPr>
        <p:txBody>
          <a:bodyPr/>
          <a:lstStyle/>
          <a:p>
            <a:pPr>
              <a:defRPr/>
            </a:pPr>
            <a:r>
              <a:rPr lang="en-US" sz="3600" dirty="0"/>
              <a:t>How are Orders Placed?</a:t>
            </a:r>
          </a:p>
        </p:txBody>
      </p:sp>
      <p:sp>
        <p:nvSpPr>
          <p:cNvPr id="9219" name="Content Placeholder 2"/>
          <p:cNvSpPr txBox="1">
            <a:spLocks/>
          </p:cNvSpPr>
          <p:nvPr/>
        </p:nvSpPr>
        <p:spPr bwMode="auto">
          <a:xfrm>
            <a:off x="457200" y="1828801"/>
            <a:ext cx="80772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1440" bIns="0">
            <a:normAutofit fontScale="92500" lnSpcReduction="10000"/>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20000"/>
              </a:spcBef>
              <a:buClr>
                <a:srgbClr val="691638"/>
              </a:buClr>
            </a:pPr>
            <a:r>
              <a:rPr lang="en-US" sz="1800" b="1" dirty="0" err="1"/>
              <a:t>HokieMart</a:t>
            </a:r>
            <a:r>
              <a:rPr lang="en-US" sz="1800" dirty="0"/>
              <a:t> is the university’s e-Procurement (purchasing) system for the for placing orders with internal service centers and external suppliers.</a:t>
            </a:r>
            <a:br>
              <a:rPr lang="en-US" sz="1800" dirty="0"/>
            </a:br>
            <a:endParaRPr lang="en-US" sz="1800" dirty="0"/>
          </a:p>
          <a:p>
            <a:pPr>
              <a:spcBef>
                <a:spcPts val="0"/>
              </a:spcBef>
              <a:spcAft>
                <a:spcPts val="1200"/>
              </a:spcAft>
              <a:buClr>
                <a:srgbClr val="691638"/>
              </a:buClr>
              <a:buFont typeface="Arial"/>
              <a:buChar char="•"/>
            </a:pPr>
            <a:r>
              <a:rPr lang="en-US" sz="1800" dirty="0"/>
              <a:t>All orders are to entered in as a requisition into the </a:t>
            </a:r>
            <a:r>
              <a:rPr lang="en-US" sz="1800" dirty="0" err="1"/>
              <a:t>HokieMart</a:t>
            </a:r>
            <a:r>
              <a:rPr lang="en-US" sz="1800" dirty="0"/>
              <a:t> system. </a:t>
            </a:r>
            <a:br>
              <a:rPr lang="en-US" sz="1800" dirty="0"/>
            </a:br>
            <a:r>
              <a:rPr lang="en-US" sz="1800" dirty="0"/>
              <a:t>Purchasing system will generate a purchase order that is faxed/electronically sent to suppliers for processing.</a:t>
            </a:r>
          </a:p>
          <a:p>
            <a:pPr>
              <a:spcBef>
                <a:spcPts val="0"/>
              </a:spcBef>
              <a:spcAft>
                <a:spcPts val="1200"/>
              </a:spcAft>
              <a:buClr>
                <a:srgbClr val="691638"/>
              </a:buClr>
              <a:buFont typeface="Arial"/>
              <a:buChar char="•"/>
            </a:pPr>
            <a:r>
              <a:rPr lang="en-US" sz="1800" dirty="0"/>
              <a:t>Any order confirmation received by suppliers via email will be forwarded to team member requesting orders.</a:t>
            </a:r>
          </a:p>
          <a:p>
            <a:pPr>
              <a:spcBef>
                <a:spcPts val="0"/>
              </a:spcBef>
              <a:spcAft>
                <a:spcPts val="1200"/>
              </a:spcAft>
              <a:buClr>
                <a:srgbClr val="691638"/>
              </a:buClr>
              <a:buFont typeface="Arial"/>
              <a:buChar char="•"/>
            </a:pPr>
            <a:r>
              <a:rPr lang="en-US" sz="1800" dirty="0"/>
              <a:t>Requestors are responsible for contacting suppliers regarding order status, fulfillment problems, and returns.</a:t>
            </a:r>
          </a:p>
          <a:p>
            <a:pPr>
              <a:spcBef>
                <a:spcPts val="0"/>
              </a:spcBef>
              <a:spcAft>
                <a:spcPts val="1200"/>
              </a:spcAft>
              <a:buClr>
                <a:srgbClr val="691638"/>
              </a:buClr>
              <a:buFont typeface="Arial"/>
              <a:buChar char="•"/>
            </a:pPr>
            <a:r>
              <a:rPr lang="en-US" sz="1800" dirty="0">
                <a:solidFill>
                  <a:srgbClr val="FF0000"/>
                </a:solidFill>
              </a:rPr>
              <a:t>REMEMBER that all packing slips from shipments must be turned into the department’s Fiscal Technician as soon as possible so that payment can be released to the suppliers. Can also send scanned email of packing slip.</a:t>
            </a:r>
          </a:p>
          <a:p>
            <a:pPr>
              <a:spcBef>
                <a:spcPts val="0"/>
              </a:spcBef>
              <a:spcAft>
                <a:spcPts val="1200"/>
              </a:spcAft>
              <a:buClr>
                <a:srgbClr val="691638"/>
              </a:buClr>
              <a:buFont typeface="Arial"/>
              <a:buChar char="•"/>
            </a:pPr>
            <a:r>
              <a:rPr lang="en-US" sz="1800" dirty="0">
                <a:solidFill>
                  <a:srgbClr val="FF0000"/>
                </a:solidFill>
              </a:rPr>
              <a:t>If no packing slip is available, please make sure to email us (with information on the vendors name and number of purchase order) to confirm which items were received.</a:t>
            </a:r>
            <a:endParaRPr lang="en-US" sz="2000" dirty="0"/>
          </a:p>
        </p:txBody>
      </p:sp>
      <p:pic>
        <p:nvPicPr>
          <p:cNvPr id="11" name="Picture 10" descr="hokiemart_logo.gif">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0692" y="1006929"/>
            <a:ext cx="2209801" cy="6313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844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09599" y="291902"/>
            <a:ext cx="7772400" cy="685800"/>
          </a:xfrm>
        </p:spPr>
        <p:txBody>
          <a:bodyPr/>
          <a:lstStyle/>
          <a:p>
            <a:pPr>
              <a:defRPr/>
            </a:pPr>
            <a:r>
              <a:rPr lang="en-US" sz="3600" dirty="0" err="1"/>
              <a:t>Punchout</a:t>
            </a:r>
            <a:r>
              <a:rPr lang="en-US" sz="3600" dirty="0"/>
              <a:t> Catalogs Purchases</a:t>
            </a:r>
          </a:p>
        </p:txBody>
      </p:sp>
      <p:pic>
        <p:nvPicPr>
          <p:cNvPr id="3" name="Picture 2" descr="hokiemart_logo.gif">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30692" y="1006929"/>
            <a:ext cx="2209801" cy="63137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srcRect r="33333"/>
          <a:stretch/>
        </p:blipFill>
        <p:spPr>
          <a:xfrm>
            <a:off x="2413073" y="1764993"/>
            <a:ext cx="6096000" cy="4317191"/>
          </a:xfrm>
          <a:prstGeom prst="rect">
            <a:avLst/>
          </a:prstGeom>
        </p:spPr>
      </p:pic>
      <p:pic>
        <p:nvPicPr>
          <p:cNvPr id="2" name="Picture 1"/>
          <p:cNvPicPr>
            <a:picLocks noChangeAspect="1"/>
          </p:cNvPicPr>
          <p:nvPr/>
        </p:nvPicPr>
        <p:blipFill>
          <a:blip r:embed="rId6"/>
          <a:stretch>
            <a:fillRect/>
          </a:stretch>
        </p:blipFill>
        <p:spPr>
          <a:xfrm rot="21314333">
            <a:off x="738912" y="1400081"/>
            <a:ext cx="4495801" cy="3302798"/>
          </a:xfrm>
          <a:prstGeom prst="rect">
            <a:avLst/>
          </a:prstGeom>
          <a:effectLst>
            <a:glow rad="228600">
              <a:schemeClr val="accent4">
                <a:satMod val="175000"/>
                <a:alpha val="40000"/>
              </a:schemeClr>
            </a:glow>
          </a:effectLst>
        </p:spPr>
      </p:pic>
      <p:pic>
        <p:nvPicPr>
          <p:cNvPr id="4" name="Picture 3"/>
          <p:cNvPicPr>
            <a:picLocks noChangeAspect="1"/>
          </p:cNvPicPr>
          <p:nvPr/>
        </p:nvPicPr>
        <p:blipFill>
          <a:blip r:embed="rId7"/>
          <a:stretch>
            <a:fillRect/>
          </a:stretch>
        </p:blipFill>
        <p:spPr>
          <a:xfrm rot="21354537">
            <a:off x="605124" y="3750710"/>
            <a:ext cx="3615896" cy="2705805"/>
          </a:xfrm>
          <a:prstGeom prst="rect">
            <a:avLst/>
          </a:prstGeom>
          <a:effectLst>
            <a:glow rad="228600">
              <a:schemeClr val="accent4">
                <a:satMod val="175000"/>
                <a:alpha val="40000"/>
              </a:schemeClr>
            </a:glow>
          </a:effectLst>
        </p:spPr>
      </p:pic>
      <p:graphicFrame>
        <p:nvGraphicFramePr>
          <p:cNvPr id="5" name="Diagram 4"/>
          <p:cNvGraphicFramePr/>
          <p:nvPr>
            <p:extLst>
              <p:ext uri="{D42A27DB-BD31-4B8C-83A1-F6EECF244321}">
                <p14:modId xmlns:p14="http://schemas.microsoft.com/office/powerpoint/2010/main" val="1257996176"/>
              </p:ext>
            </p:extLst>
          </p:nvPr>
        </p:nvGraphicFramePr>
        <p:xfrm>
          <a:off x="3671182" y="3625176"/>
          <a:ext cx="3234585" cy="25564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20551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09599" y="291902"/>
            <a:ext cx="7772400" cy="685800"/>
          </a:xfrm>
        </p:spPr>
        <p:txBody>
          <a:bodyPr/>
          <a:lstStyle/>
          <a:p>
            <a:pPr>
              <a:defRPr/>
            </a:pPr>
            <a:r>
              <a:rPr lang="en-US" sz="3600" dirty="0"/>
              <a:t>Non-Catalogs Purchases</a:t>
            </a:r>
          </a:p>
        </p:txBody>
      </p:sp>
      <p:pic>
        <p:nvPicPr>
          <p:cNvPr id="8" name="Picture 7"/>
          <p:cNvPicPr>
            <a:picLocks noChangeAspect="1"/>
          </p:cNvPicPr>
          <p:nvPr/>
        </p:nvPicPr>
        <p:blipFill rotWithShape="1">
          <a:blip r:embed="rId3"/>
          <a:srcRect r="33333"/>
          <a:stretch/>
        </p:blipFill>
        <p:spPr>
          <a:xfrm>
            <a:off x="609599" y="1045786"/>
            <a:ext cx="6096000" cy="4317191"/>
          </a:xfrm>
          <a:prstGeom prst="rect">
            <a:avLst/>
          </a:prstGeom>
        </p:spPr>
      </p:pic>
      <p:pic>
        <p:nvPicPr>
          <p:cNvPr id="10" name="Picture 9"/>
          <p:cNvPicPr>
            <a:picLocks noChangeAspect="1"/>
          </p:cNvPicPr>
          <p:nvPr/>
        </p:nvPicPr>
        <p:blipFill>
          <a:blip r:embed="rId4"/>
          <a:stretch>
            <a:fillRect/>
          </a:stretch>
        </p:blipFill>
        <p:spPr>
          <a:xfrm>
            <a:off x="1600200" y="4523875"/>
            <a:ext cx="7053938" cy="1420628"/>
          </a:xfrm>
          <a:prstGeom prst="rect">
            <a:avLst/>
          </a:prstGeom>
          <a:effectLst>
            <a:glow rad="228600">
              <a:schemeClr val="accent4">
                <a:satMod val="175000"/>
                <a:alpha val="40000"/>
              </a:schemeClr>
            </a:glow>
          </a:effectLst>
        </p:spPr>
      </p:pic>
      <p:graphicFrame>
        <p:nvGraphicFramePr>
          <p:cNvPr id="5" name="Diagram 4"/>
          <p:cNvGraphicFramePr/>
          <p:nvPr>
            <p:extLst>
              <p:ext uri="{D42A27DB-BD31-4B8C-83A1-F6EECF244321}">
                <p14:modId xmlns:p14="http://schemas.microsoft.com/office/powerpoint/2010/main" val="1903039054"/>
              </p:ext>
            </p:extLst>
          </p:nvPr>
        </p:nvGraphicFramePr>
        <p:xfrm>
          <a:off x="4267201" y="2133600"/>
          <a:ext cx="2590799" cy="2971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522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685800" y="304800"/>
            <a:ext cx="7772400" cy="1219200"/>
          </a:xfrm>
        </p:spPr>
        <p:txBody>
          <a:bodyPr/>
          <a:lstStyle/>
          <a:p>
            <a:pPr algn="ctr">
              <a:defRPr/>
            </a:pPr>
            <a:r>
              <a:rPr lang="en-US" sz="3600" dirty="0"/>
              <a:t>Reimbursement Requests</a:t>
            </a:r>
            <a:endParaRPr lang="en-US" sz="3600" i="1" dirty="0"/>
          </a:p>
        </p:txBody>
      </p:sp>
      <p:sp>
        <p:nvSpPr>
          <p:cNvPr id="9219" name="Content Placeholder 2"/>
          <p:cNvSpPr txBox="1">
            <a:spLocks/>
          </p:cNvSpPr>
          <p:nvPr/>
        </p:nvSpPr>
        <p:spPr bwMode="auto">
          <a:xfrm>
            <a:off x="381000" y="1143000"/>
            <a:ext cx="80772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Clr>
                <a:srgbClr val="691638"/>
              </a:buClr>
              <a:buFont typeface="Wingdings" charset="2"/>
              <a:buChar char="Ø"/>
            </a:pPr>
            <a:r>
              <a:rPr lang="en-US" sz="2000" dirty="0">
                <a:solidFill>
                  <a:srgbClr val="800000"/>
                </a:solidFill>
              </a:rPr>
              <a:t>All in store purchases </a:t>
            </a:r>
          </a:p>
          <a:p>
            <a:pPr>
              <a:spcBef>
                <a:spcPct val="20000"/>
              </a:spcBef>
              <a:buClr>
                <a:srgbClr val="691638"/>
              </a:buClr>
              <a:buFont typeface="Wingdings" charset="2"/>
              <a:buChar char="Ø"/>
            </a:pPr>
            <a:r>
              <a:rPr lang="en-US" sz="2000" dirty="0">
                <a:solidFill>
                  <a:srgbClr val="800000"/>
                </a:solidFill>
              </a:rPr>
              <a:t>Online transactions using personal credit card (e.g. Amazon, and other vendors who may not accept purchase orders)</a:t>
            </a:r>
            <a:br>
              <a:rPr lang="en-US" sz="2000" dirty="0">
                <a:solidFill>
                  <a:srgbClr val="800000"/>
                </a:solidFill>
              </a:rPr>
            </a:br>
            <a:endParaRPr lang="en-US" sz="2000" dirty="0">
              <a:solidFill>
                <a:srgbClr val="800000"/>
              </a:solidFill>
            </a:endParaRPr>
          </a:p>
          <a:p>
            <a:pPr>
              <a:spcBef>
                <a:spcPct val="20000"/>
              </a:spcBef>
              <a:buClr>
                <a:srgbClr val="691638"/>
              </a:buClr>
              <a:buFont typeface="Wingdings" charset="2"/>
              <a:buChar char="Ø"/>
            </a:pPr>
            <a:endParaRPr lang="en-US" sz="1000" dirty="0"/>
          </a:p>
          <a:p>
            <a:pPr>
              <a:spcBef>
                <a:spcPct val="20000"/>
              </a:spcBef>
              <a:buClr>
                <a:srgbClr val="691638"/>
              </a:buClr>
              <a:buFont typeface="Arial"/>
              <a:buChar char="•"/>
            </a:pPr>
            <a:r>
              <a:rPr lang="en-US" sz="2000" dirty="0"/>
              <a:t>Complete a </a:t>
            </a:r>
            <a:r>
              <a:rPr lang="en-US" sz="2000" b="1" dirty="0"/>
              <a:t>Reimbursement Request Form </a:t>
            </a:r>
            <a:r>
              <a:rPr lang="en-US" sz="2000" dirty="0"/>
              <a:t>and submit it along with your receipts to your advisor’s support staff. Be sure to consult with your advisor for approval </a:t>
            </a:r>
            <a:r>
              <a:rPr lang="en-US" sz="2000" i="1" dirty="0"/>
              <a:t>before</a:t>
            </a:r>
            <a:r>
              <a:rPr lang="en-US" sz="2000" dirty="0"/>
              <a:t> purchasing supplies with your own funds. </a:t>
            </a:r>
          </a:p>
          <a:p>
            <a:pPr>
              <a:spcBef>
                <a:spcPct val="20000"/>
              </a:spcBef>
              <a:buClr>
                <a:srgbClr val="691638"/>
              </a:buClr>
              <a:buFont typeface="Arial"/>
              <a:buChar char="•"/>
            </a:pPr>
            <a:r>
              <a:rPr lang="en-US" sz="2000" dirty="0"/>
              <a:t>Can turn in collection of receipts as long as they are within 30 days of purchase.</a:t>
            </a:r>
          </a:p>
          <a:p>
            <a:pPr>
              <a:spcBef>
                <a:spcPts val="1080"/>
              </a:spcBef>
              <a:buClr>
                <a:srgbClr val="691638"/>
              </a:buClr>
              <a:buFont typeface="Arial"/>
              <a:buChar char="•"/>
            </a:pPr>
            <a:r>
              <a:rPr lang="en-US" sz="2000" dirty="0"/>
              <a:t>You must provide proof of payment on all receipts submitted for reimbursement.</a:t>
            </a:r>
          </a:p>
        </p:txBody>
      </p:sp>
    </p:spTree>
    <p:extLst>
      <p:ext uri="{BB962C8B-B14F-4D97-AF65-F5344CB8AC3E}">
        <p14:creationId xmlns:p14="http://schemas.microsoft.com/office/powerpoint/2010/main" val="131501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387" t="14261" r="12706" b="10000"/>
          <a:stretch/>
        </p:blipFill>
        <p:spPr>
          <a:xfrm>
            <a:off x="457200" y="1431364"/>
            <a:ext cx="6082357" cy="4120752"/>
          </a:xfrm>
          <a:prstGeom prst="rect">
            <a:avLst/>
          </a:prstGeom>
        </p:spPr>
      </p:pic>
      <p:sp>
        <p:nvSpPr>
          <p:cNvPr id="8194" name="Title 1"/>
          <p:cNvSpPr>
            <a:spLocks noGrp="1"/>
          </p:cNvSpPr>
          <p:nvPr>
            <p:ph type="title" idx="4294967295"/>
          </p:nvPr>
        </p:nvSpPr>
        <p:spPr>
          <a:xfrm>
            <a:off x="658952" y="455601"/>
            <a:ext cx="7772400" cy="838200"/>
          </a:xfrm>
          <a:effectLst/>
        </p:spPr>
        <p:txBody>
          <a:bodyPr/>
          <a:lstStyle/>
          <a:p>
            <a:pPr eaLnBrk="1" hangingPunct="1">
              <a:defRPr/>
            </a:pPr>
            <a:r>
              <a:rPr lang="en-US" sz="3200" dirty="0"/>
              <a:t>Complete Reimbursement Request Form </a:t>
            </a:r>
            <a:br>
              <a:rPr lang="en-US" sz="3200" dirty="0"/>
            </a:br>
            <a:r>
              <a:rPr lang="en-US" sz="1600" dirty="0">
                <a:ln>
                  <a:solidFill>
                    <a:srgbClr val="C00000"/>
                  </a:solidFill>
                </a:ln>
                <a:noFill/>
              </a:rPr>
              <a:t> </a:t>
            </a:r>
            <a:r>
              <a:rPr lang="en-US" sz="1600" dirty="0">
                <a:ln>
                  <a:solidFill>
                    <a:srgbClr val="C00000"/>
                  </a:solidFill>
                </a:ln>
                <a:noFill/>
                <a:hlinkClick r:id="rId4"/>
              </a:rPr>
              <a:t>http://www.beam.vt.edu/about/forms.php</a:t>
            </a:r>
            <a:r>
              <a:rPr lang="en-US" sz="1600" dirty="0">
                <a:ln>
                  <a:solidFill>
                    <a:srgbClr val="C00000"/>
                  </a:solidFill>
                </a:ln>
                <a:noFill/>
              </a:rPr>
              <a:t> </a:t>
            </a:r>
          </a:p>
        </p:txBody>
      </p:sp>
      <p:sp>
        <p:nvSpPr>
          <p:cNvPr id="19" name="Title 1"/>
          <p:cNvSpPr txBox="1">
            <a:spLocks/>
          </p:cNvSpPr>
          <p:nvPr/>
        </p:nvSpPr>
        <p:spPr bwMode="auto">
          <a:xfrm>
            <a:off x="466299" y="5795237"/>
            <a:ext cx="8126552" cy="590532"/>
          </a:xfrm>
          <a:prstGeom prst="rect">
            <a:avLst/>
          </a:prstGeom>
          <a:noFill/>
          <a:ln w="9525">
            <a:noFill/>
            <a:miter lim="800000"/>
            <a:headEnd/>
            <a:tailEnd/>
          </a:ln>
          <a:effectLst>
            <a:outerShdw dist="25399" dir="2700000" algn="ctr" rotWithShape="0">
              <a:schemeClr val="bg2">
                <a:alpha val="31000"/>
              </a:scheme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691638"/>
                </a:solidFill>
                <a:latin typeface="+mj-lt"/>
                <a:ea typeface="+mj-ea"/>
                <a:cs typeface="+mj-cs"/>
              </a:defRPr>
            </a:lvl1pPr>
            <a:lvl2pPr algn="l" rtl="0" eaLnBrk="0" fontAlgn="base" hangingPunct="0">
              <a:spcBef>
                <a:spcPct val="0"/>
              </a:spcBef>
              <a:spcAft>
                <a:spcPct val="0"/>
              </a:spcAft>
              <a:defRPr sz="4400">
                <a:solidFill>
                  <a:srgbClr val="691638"/>
                </a:solidFill>
                <a:latin typeface="Arial" charset="0"/>
                <a:ea typeface="ＭＳ Ｐゴシック" pitchFamily="116" charset="-128"/>
              </a:defRPr>
            </a:lvl2pPr>
            <a:lvl3pPr algn="l" rtl="0" eaLnBrk="0" fontAlgn="base" hangingPunct="0">
              <a:spcBef>
                <a:spcPct val="0"/>
              </a:spcBef>
              <a:spcAft>
                <a:spcPct val="0"/>
              </a:spcAft>
              <a:defRPr sz="4400">
                <a:solidFill>
                  <a:srgbClr val="691638"/>
                </a:solidFill>
                <a:latin typeface="Arial" charset="0"/>
                <a:ea typeface="ＭＳ Ｐゴシック" pitchFamily="116" charset="-128"/>
              </a:defRPr>
            </a:lvl3pPr>
            <a:lvl4pPr algn="l" rtl="0" eaLnBrk="0" fontAlgn="base" hangingPunct="0">
              <a:spcBef>
                <a:spcPct val="0"/>
              </a:spcBef>
              <a:spcAft>
                <a:spcPct val="0"/>
              </a:spcAft>
              <a:defRPr sz="4400">
                <a:solidFill>
                  <a:srgbClr val="691638"/>
                </a:solidFill>
                <a:latin typeface="Arial" charset="0"/>
                <a:ea typeface="ＭＳ Ｐゴシック" pitchFamily="116" charset="-128"/>
              </a:defRPr>
            </a:lvl4pPr>
            <a:lvl5pPr algn="l" rtl="0" eaLnBrk="0" fontAlgn="base" hangingPunct="0">
              <a:spcBef>
                <a:spcPct val="0"/>
              </a:spcBef>
              <a:spcAft>
                <a:spcPct val="0"/>
              </a:spcAft>
              <a:defRPr sz="4400">
                <a:solidFill>
                  <a:srgbClr val="691638"/>
                </a:solidFill>
                <a:latin typeface="Arial" charset="0"/>
                <a:ea typeface="ＭＳ Ｐゴシック" pitchFamily="116" charset="-128"/>
              </a:defRPr>
            </a:lvl5pPr>
            <a:lvl6pPr marL="457200" algn="l" rtl="0" fontAlgn="base">
              <a:spcBef>
                <a:spcPct val="0"/>
              </a:spcBef>
              <a:spcAft>
                <a:spcPct val="0"/>
              </a:spcAft>
              <a:defRPr sz="4400">
                <a:solidFill>
                  <a:srgbClr val="691638"/>
                </a:solidFill>
                <a:latin typeface="Arial" charset="0"/>
                <a:ea typeface="ＭＳ Ｐゴシック" pitchFamily="116" charset="-128"/>
              </a:defRPr>
            </a:lvl6pPr>
            <a:lvl7pPr marL="914400" algn="l" rtl="0" fontAlgn="base">
              <a:spcBef>
                <a:spcPct val="0"/>
              </a:spcBef>
              <a:spcAft>
                <a:spcPct val="0"/>
              </a:spcAft>
              <a:defRPr sz="4400">
                <a:solidFill>
                  <a:srgbClr val="691638"/>
                </a:solidFill>
                <a:latin typeface="Arial" charset="0"/>
                <a:ea typeface="ＭＳ Ｐゴシック" pitchFamily="116" charset="-128"/>
              </a:defRPr>
            </a:lvl7pPr>
            <a:lvl8pPr marL="1371600" algn="l" rtl="0" fontAlgn="base">
              <a:spcBef>
                <a:spcPct val="0"/>
              </a:spcBef>
              <a:spcAft>
                <a:spcPct val="0"/>
              </a:spcAft>
              <a:defRPr sz="4400">
                <a:solidFill>
                  <a:srgbClr val="691638"/>
                </a:solidFill>
                <a:latin typeface="Arial" charset="0"/>
                <a:ea typeface="ＭＳ Ｐゴシック" pitchFamily="116" charset="-128"/>
              </a:defRPr>
            </a:lvl8pPr>
            <a:lvl9pPr marL="1828800" algn="l" rtl="0" fontAlgn="base">
              <a:spcBef>
                <a:spcPct val="0"/>
              </a:spcBef>
              <a:spcAft>
                <a:spcPct val="0"/>
              </a:spcAft>
              <a:defRPr sz="4400">
                <a:solidFill>
                  <a:srgbClr val="691638"/>
                </a:solidFill>
                <a:latin typeface="Arial" charset="0"/>
                <a:ea typeface="ＭＳ Ｐゴシック" pitchFamily="116" charset="-128"/>
              </a:defRPr>
            </a:lvl9pPr>
          </a:lstStyle>
          <a:p>
            <a:pPr eaLnBrk="1" hangingPunct="1">
              <a:defRPr/>
            </a:pPr>
            <a:r>
              <a:rPr lang="en-US" sz="2400" kern="0" dirty="0"/>
              <a:t>Can also access fillable form on BEAM website!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2310">
            <a:off x="5637855" y="1566622"/>
            <a:ext cx="3054113" cy="3952382"/>
          </a:xfrm>
          <a:prstGeom prst="rect">
            <a:avLst/>
          </a:prstGeom>
          <a:effectLst>
            <a:glow rad="228600">
              <a:schemeClr val="accent4">
                <a:satMod val="175000"/>
                <a:alpha val="40000"/>
              </a:schemeClr>
            </a:glow>
          </a:effectLst>
        </p:spPr>
      </p:pic>
      <p:sp>
        <p:nvSpPr>
          <p:cNvPr id="11" name="Oval 10"/>
          <p:cNvSpPr/>
          <p:nvPr/>
        </p:nvSpPr>
        <p:spPr bwMode="auto">
          <a:xfrm>
            <a:off x="4545152" y="1347827"/>
            <a:ext cx="914400" cy="365832"/>
          </a:xfrm>
          <a:prstGeom prst="ellipse">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Arial" charset="0"/>
              <a:ea typeface="ＭＳ Ｐゴシック" pitchFamily="116"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304800"/>
            <a:ext cx="7772400" cy="1219200"/>
          </a:xfrm>
        </p:spPr>
        <p:txBody>
          <a:bodyPr/>
          <a:lstStyle/>
          <a:p>
            <a:pPr algn="ctr">
              <a:defRPr/>
            </a:pPr>
            <a:r>
              <a:rPr lang="en-US" sz="3600" dirty="0"/>
              <a:t>Sample Receipts for Reimbursement</a:t>
            </a:r>
          </a:p>
        </p:txBody>
      </p:sp>
      <p:sp>
        <p:nvSpPr>
          <p:cNvPr id="3" name="Content Placeholder 2"/>
          <p:cNvSpPr txBox="1">
            <a:spLocks/>
          </p:cNvSpPr>
          <p:nvPr/>
        </p:nvSpPr>
        <p:spPr bwMode="auto">
          <a:xfrm>
            <a:off x="609600" y="1066800"/>
            <a:ext cx="8077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8001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20000"/>
              </a:spcBef>
              <a:buClr>
                <a:srgbClr val="691638"/>
              </a:buClr>
            </a:pPr>
            <a:r>
              <a:rPr lang="en-US" sz="2000" dirty="0">
                <a:solidFill>
                  <a:srgbClr val="000000"/>
                </a:solidFill>
              </a:rPr>
              <a:t>Receipts showing </a:t>
            </a:r>
            <a:r>
              <a:rPr lang="en-US" sz="2000" b="1" dirty="0">
                <a:solidFill>
                  <a:srgbClr val="FF0000"/>
                </a:solidFill>
              </a:rPr>
              <a:t>proper</a:t>
            </a:r>
            <a:r>
              <a:rPr lang="en-US" sz="2000" dirty="0">
                <a:solidFill>
                  <a:srgbClr val="000000"/>
                </a:solidFill>
              </a:rPr>
              <a:t> proof of payment from the purchaser:</a:t>
            </a:r>
          </a:p>
        </p:txBody>
      </p:sp>
      <p:grpSp>
        <p:nvGrpSpPr>
          <p:cNvPr id="7" name="Group 6"/>
          <p:cNvGrpSpPr/>
          <p:nvPr/>
        </p:nvGrpSpPr>
        <p:grpSpPr>
          <a:xfrm>
            <a:off x="990600" y="1524000"/>
            <a:ext cx="1751686" cy="4724400"/>
            <a:chOff x="990600" y="1524000"/>
            <a:chExt cx="1751686" cy="472440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600" y="1524000"/>
              <a:ext cx="1751686" cy="4724400"/>
            </a:xfrm>
            <a:prstGeom prst="rect">
              <a:avLst/>
            </a:prstGeom>
          </p:spPr>
        </p:pic>
        <p:sp>
          <p:nvSpPr>
            <p:cNvPr id="6" name="Oval 5"/>
            <p:cNvSpPr/>
            <p:nvPr/>
          </p:nvSpPr>
          <p:spPr bwMode="auto">
            <a:xfrm>
              <a:off x="990600" y="3733800"/>
              <a:ext cx="1600200" cy="838200"/>
            </a:xfrm>
            <a:prstGeom prst="ellipse">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a typeface="ＭＳ Ｐゴシック" pitchFamily="116" charset="-128"/>
              </a:endParaRPr>
            </a:p>
          </p:txBody>
        </p:sp>
      </p:grpSp>
      <p:grpSp>
        <p:nvGrpSpPr>
          <p:cNvPr id="10" name="Group 9"/>
          <p:cNvGrpSpPr/>
          <p:nvPr/>
        </p:nvGrpSpPr>
        <p:grpSpPr>
          <a:xfrm>
            <a:off x="3497516" y="1622292"/>
            <a:ext cx="5001432" cy="4473707"/>
            <a:chOff x="3497516" y="1622292"/>
            <a:chExt cx="5001432" cy="4473707"/>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5200" y="1622292"/>
              <a:ext cx="4993748" cy="4343400"/>
            </a:xfrm>
            <a:prstGeom prst="rect">
              <a:avLst/>
            </a:prstGeom>
            <a:ln>
              <a:noFill/>
            </a:ln>
            <a:effectLst>
              <a:outerShdw blurRad="292100" dist="139700" dir="2700000" algn="tl" rotWithShape="0">
                <a:srgbClr val="333333">
                  <a:alpha val="65000"/>
                </a:srgbClr>
              </a:outerShdw>
            </a:effectLst>
          </p:spPr>
        </p:pic>
        <p:sp>
          <p:nvSpPr>
            <p:cNvPr id="8" name="Oval 7"/>
            <p:cNvSpPr/>
            <p:nvPr/>
          </p:nvSpPr>
          <p:spPr bwMode="auto">
            <a:xfrm>
              <a:off x="6248400" y="5212336"/>
              <a:ext cx="2250548" cy="883663"/>
            </a:xfrm>
            <a:prstGeom prst="ellipse">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a typeface="ＭＳ Ｐゴシック" pitchFamily="116" charset="-128"/>
              </a:endParaRPr>
            </a:p>
          </p:txBody>
        </p:sp>
        <p:sp>
          <p:nvSpPr>
            <p:cNvPr id="9" name="Oval 8"/>
            <p:cNvSpPr/>
            <p:nvPr/>
          </p:nvSpPr>
          <p:spPr bwMode="auto">
            <a:xfrm>
              <a:off x="3497516" y="2576072"/>
              <a:ext cx="1337255" cy="715895"/>
            </a:xfrm>
            <a:prstGeom prst="ellipse">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a typeface="ＭＳ Ｐゴシック" pitchFamily="116" charset="-128"/>
              </a:endParaRPr>
            </a:p>
          </p:txBody>
        </p:sp>
      </p:grpSp>
    </p:spTree>
    <p:extLst>
      <p:ext uri="{BB962C8B-B14F-4D97-AF65-F5344CB8AC3E}">
        <p14:creationId xmlns:p14="http://schemas.microsoft.com/office/powerpoint/2010/main" val="426349316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4323</TotalTime>
  <Words>819</Words>
  <Application>Microsoft Macintosh PowerPoint</Application>
  <PresentationFormat>On-screen Show (4:3)</PresentationFormat>
  <Paragraphs>78</Paragraphs>
  <Slides>17</Slides>
  <Notes>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17</vt:i4>
      </vt:variant>
    </vt:vector>
  </HeadingPairs>
  <TitlesOfParts>
    <vt:vector size="27" baseType="lpstr">
      <vt:lpstr>ＭＳ Ｐゴシック</vt:lpstr>
      <vt:lpstr>Arial</vt:lpstr>
      <vt:lpstr>Arial Narrow</vt:lpstr>
      <vt:lpstr>Times</vt:lpstr>
      <vt:lpstr>Wingdings</vt:lpstr>
      <vt:lpstr>Blank Presentation</vt:lpstr>
      <vt:lpstr>1_Blank Presentation</vt:lpstr>
      <vt:lpstr>3_Blank Presentation</vt:lpstr>
      <vt:lpstr>4_Blank Presentation</vt:lpstr>
      <vt:lpstr>5_Blank Presentation</vt:lpstr>
      <vt:lpstr>ENGINEERING MECHANICS GRADUATE PROGRAM Purchasing and Travel Procedures</vt:lpstr>
      <vt:lpstr>Purchasing Procedures</vt:lpstr>
      <vt:lpstr>Complete HokieMart Access Form www.hokiemart.vt.edu </vt:lpstr>
      <vt:lpstr>How are Orders Placed?</vt:lpstr>
      <vt:lpstr>Punchout Catalogs Purchases</vt:lpstr>
      <vt:lpstr>Non-Catalogs Purchases</vt:lpstr>
      <vt:lpstr>Reimbursement Requests</vt:lpstr>
      <vt:lpstr>Complete Reimbursement Request Form   http://www.beam.vt.edu/about/forms.php </vt:lpstr>
      <vt:lpstr>Sample Receipts for Reimbursement</vt:lpstr>
      <vt:lpstr>BEAM Machine Shop Orders</vt:lpstr>
      <vt:lpstr>Frequently Asked Questions:</vt:lpstr>
      <vt:lpstr>Travel Procedures</vt:lpstr>
      <vt:lpstr>Travel Authorization</vt:lpstr>
      <vt:lpstr>Travel Authorization (TA)</vt:lpstr>
      <vt:lpstr>Travel Reimbursement (TR)</vt:lpstr>
      <vt:lpstr>Travel Procedures and TEM Manual</vt:lpstr>
      <vt:lpstr>PowerPoint Presentation</vt:lpstr>
    </vt:vector>
  </TitlesOfParts>
  <Company>Virginia Tech</Company>
  <LinksUpToDate>false</LinksUpToDate>
  <SharedDoc>false</SharedDoc>
  <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 PowerPoint Template</dc:title>
  <dc:creator>David Stanley</dc:creator>
  <cp:lastModifiedBy>Kelly Izlar</cp:lastModifiedBy>
  <cp:revision>333</cp:revision>
  <cp:lastPrinted>2011-02-08T19:35:19Z</cp:lastPrinted>
  <dcterms:created xsi:type="dcterms:W3CDTF">2006-10-23T16:36:06Z</dcterms:created>
  <dcterms:modified xsi:type="dcterms:W3CDTF">2018-08-09T17:05:23Z</dcterms:modified>
</cp:coreProperties>
</file>